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9" r:id="rId3"/>
    <p:sldId id="266" r:id="rId4"/>
    <p:sldId id="258" r:id="rId5"/>
    <p:sldId id="260" r:id="rId6"/>
    <p:sldId id="269" r:id="rId7"/>
    <p:sldId id="261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CED8D-951B-467E-999A-0C975C7AB392}" type="datetimeFigureOut">
              <a:rPr lang="en-CA" smtClean="0"/>
              <a:t>2020-11-05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AD674-73ED-49C0-926A-1DBF3F06B9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88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FB22-06FB-4341-A4B9-6A0F448E5D2D}" type="datetimeFigureOut">
              <a:rPr lang="en-CA" smtClean="0"/>
              <a:t>2020-11-05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C7CA-D13B-4F58-A9C7-EF41280E5935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36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FB22-06FB-4341-A4B9-6A0F448E5D2D}" type="datetimeFigureOut">
              <a:rPr lang="en-CA" smtClean="0"/>
              <a:t>2020-11-05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C7CA-D13B-4F58-A9C7-EF41280E59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360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FB22-06FB-4341-A4B9-6A0F448E5D2D}" type="datetimeFigureOut">
              <a:rPr lang="en-CA" smtClean="0"/>
              <a:t>2020-11-05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C7CA-D13B-4F58-A9C7-EF41280E59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0590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FB22-06FB-4341-A4B9-6A0F448E5D2D}" type="datetimeFigureOut">
              <a:rPr lang="en-CA" smtClean="0"/>
              <a:t>2020-11-05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C7CA-D13B-4F58-A9C7-EF41280E5935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480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FB22-06FB-4341-A4B9-6A0F448E5D2D}" type="datetimeFigureOut">
              <a:rPr lang="en-CA" smtClean="0"/>
              <a:t>2020-11-05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C7CA-D13B-4F58-A9C7-EF41280E59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506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FB22-06FB-4341-A4B9-6A0F448E5D2D}" type="datetimeFigureOut">
              <a:rPr lang="en-CA" smtClean="0"/>
              <a:t>2020-11-05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C7CA-D13B-4F58-A9C7-EF41280E5935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1217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FB22-06FB-4341-A4B9-6A0F448E5D2D}" type="datetimeFigureOut">
              <a:rPr lang="en-CA" smtClean="0"/>
              <a:t>2020-11-05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C7CA-D13B-4F58-A9C7-EF41280E59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379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FB22-06FB-4341-A4B9-6A0F448E5D2D}" type="datetimeFigureOut">
              <a:rPr lang="en-CA" smtClean="0"/>
              <a:t>2020-11-05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C7CA-D13B-4F58-A9C7-EF41280E59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791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FB22-06FB-4341-A4B9-6A0F448E5D2D}" type="datetimeFigureOut">
              <a:rPr lang="en-CA" smtClean="0"/>
              <a:t>2020-11-05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C7CA-D13B-4F58-A9C7-EF41280E59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488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FB22-06FB-4341-A4B9-6A0F448E5D2D}" type="datetimeFigureOut">
              <a:rPr lang="en-CA" smtClean="0"/>
              <a:t>2020-11-05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C7CA-D13B-4F58-A9C7-EF41280E59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551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FB22-06FB-4341-A4B9-6A0F448E5D2D}" type="datetimeFigureOut">
              <a:rPr lang="en-CA" smtClean="0"/>
              <a:t>2020-11-05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C7CA-D13B-4F58-A9C7-EF41280E59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337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FB22-06FB-4341-A4B9-6A0F448E5D2D}" type="datetimeFigureOut">
              <a:rPr lang="en-CA" smtClean="0"/>
              <a:t>2020-11-05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C7CA-D13B-4F58-A9C7-EF41280E59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142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FB22-06FB-4341-A4B9-6A0F448E5D2D}" type="datetimeFigureOut">
              <a:rPr lang="en-CA" smtClean="0"/>
              <a:t>2020-11-05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C7CA-D13B-4F58-A9C7-EF41280E59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684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FB22-06FB-4341-A4B9-6A0F448E5D2D}" type="datetimeFigureOut">
              <a:rPr lang="en-CA" smtClean="0"/>
              <a:t>2020-11-05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C7CA-D13B-4F58-A9C7-EF41280E59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84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FB22-06FB-4341-A4B9-6A0F448E5D2D}" type="datetimeFigureOut">
              <a:rPr lang="en-CA" smtClean="0"/>
              <a:t>2020-11-05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C7CA-D13B-4F58-A9C7-EF41280E59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930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FB22-06FB-4341-A4B9-6A0F448E5D2D}" type="datetimeFigureOut">
              <a:rPr lang="en-CA" smtClean="0"/>
              <a:t>2020-11-05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C7CA-D13B-4F58-A9C7-EF41280E59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850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FB22-06FB-4341-A4B9-6A0F448E5D2D}" type="datetimeFigureOut">
              <a:rPr lang="en-CA" smtClean="0"/>
              <a:t>2020-11-05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C7CA-D13B-4F58-A9C7-EF41280E59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040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F6FB22-06FB-4341-A4B9-6A0F448E5D2D}" type="datetimeFigureOut">
              <a:rPr lang="en-CA" smtClean="0"/>
              <a:t>2020-11-05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A8C7CA-D13B-4F58-A9C7-EF41280E59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0237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D7167-2997-440B-866F-36D765081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78988" cy="3673474"/>
          </a:xfrm>
        </p:spPr>
        <p:txBody>
          <a:bodyPr>
            <a:normAutofit/>
          </a:bodyPr>
          <a:lstStyle/>
          <a:p>
            <a:r>
              <a:rPr lang="en-CA" sz="6000" dirty="0">
                <a:solidFill>
                  <a:schemeClr val="tx2"/>
                </a:solidFill>
              </a:rPr>
              <a:t>The 5-Step Planning Process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85488-0EAD-48F1-871D-214266611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648198"/>
            <a:ext cx="7005742" cy="114300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>
                    <a:alpha val="80000"/>
                  </a:schemeClr>
                </a:solidFill>
              </a:rPr>
              <a:t>Mr. Singh </a:t>
            </a:r>
          </a:p>
        </p:txBody>
      </p:sp>
    </p:spTree>
    <p:extLst>
      <p:ext uri="{BB962C8B-B14F-4D97-AF65-F5344CB8AC3E}">
        <p14:creationId xmlns:p14="http://schemas.microsoft.com/office/powerpoint/2010/main" val="1435310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5DF03-172F-4D63-9D61-D55CB7ED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Break it down: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BCCEFF-A991-4793-A1F6-03100F9E8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438276"/>
            <a:ext cx="9031288" cy="5553074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chemeClr val="tx1"/>
                </a:solidFill>
              </a:rPr>
              <a:t>This phase you brake down each project and complete the tasks for each </a:t>
            </a:r>
          </a:p>
          <a:p>
            <a:r>
              <a:rPr lang="en-CA" sz="2800" dirty="0">
                <a:solidFill>
                  <a:schemeClr val="tx1"/>
                </a:solidFill>
              </a:rPr>
              <a:t>Explain your 7 steps for your irresistible offer </a:t>
            </a:r>
          </a:p>
          <a:p>
            <a:r>
              <a:rPr lang="en-CA" sz="2800" dirty="0">
                <a:solidFill>
                  <a:schemeClr val="tx1"/>
                </a:solidFill>
              </a:rPr>
              <a:t>Include </a:t>
            </a:r>
            <a:r>
              <a:rPr lang="en-CA" sz="2800" b="1" dirty="0">
                <a:solidFill>
                  <a:schemeClr val="tx1"/>
                </a:solidFill>
              </a:rPr>
              <a:t>fast action bonuses </a:t>
            </a:r>
            <a:r>
              <a:rPr lang="en-CA" sz="2800" dirty="0">
                <a:solidFill>
                  <a:schemeClr val="tx1"/>
                </a:solidFill>
              </a:rPr>
              <a:t>and </a:t>
            </a:r>
            <a:r>
              <a:rPr lang="en-CA" sz="2800" b="1" dirty="0">
                <a:solidFill>
                  <a:schemeClr val="tx1"/>
                </a:solidFill>
              </a:rPr>
              <a:t>stay-to-the end bonus  </a:t>
            </a:r>
          </a:p>
          <a:p>
            <a:endParaRPr lang="en-CA" sz="2800" dirty="0">
              <a:solidFill>
                <a:schemeClr val="tx1"/>
              </a:solidFill>
            </a:endParaRPr>
          </a:p>
          <a:p>
            <a:endParaRPr lang="en-CA" sz="2800" dirty="0">
              <a:solidFill>
                <a:schemeClr val="tx1"/>
              </a:solidFill>
            </a:endParaRPr>
          </a:p>
          <a:p>
            <a:endParaRPr lang="en-C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88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DACB1C2-7D7F-425F-BB2E-96CBEA609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928" y="0"/>
            <a:ext cx="5913842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06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5DF03-172F-4D63-9D61-D55CB7ED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5 Phases to planning your launch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BCCEFF-A991-4793-A1F6-03100F9E8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1133475"/>
            <a:ext cx="9217687" cy="57245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800" dirty="0">
              <a:solidFill>
                <a:schemeClr val="tx1"/>
              </a:solidFill>
            </a:endParaRPr>
          </a:p>
          <a:p>
            <a:r>
              <a:rPr lang="en-CA" sz="2800" b="1" dirty="0">
                <a:solidFill>
                  <a:schemeClr val="tx1"/>
                </a:solidFill>
              </a:rPr>
              <a:t>#1: </a:t>
            </a:r>
            <a:r>
              <a:rPr lang="en-CA" sz="2800" dirty="0">
                <a:solidFill>
                  <a:schemeClr val="tx1"/>
                </a:solidFill>
              </a:rPr>
              <a:t>Set your goals </a:t>
            </a:r>
          </a:p>
          <a:p>
            <a:r>
              <a:rPr lang="en-CA" sz="2800" b="1" dirty="0">
                <a:solidFill>
                  <a:schemeClr val="tx1"/>
                </a:solidFill>
              </a:rPr>
              <a:t>#2: </a:t>
            </a:r>
            <a:r>
              <a:rPr lang="en-CA" sz="2800" dirty="0">
                <a:solidFill>
                  <a:schemeClr val="tx1"/>
                </a:solidFill>
              </a:rPr>
              <a:t>Map out your launch </a:t>
            </a:r>
          </a:p>
          <a:p>
            <a:r>
              <a:rPr lang="en-CA" sz="2800" b="1" dirty="0">
                <a:solidFill>
                  <a:schemeClr val="tx1"/>
                </a:solidFill>
              </a:rPr>
              <a:t>#3: </a:t>
            </a:r>
            <a:r>
              <a:rPr lang="en-CA" sz="2800" dirty="0">
                <a:solidFill>
                  <a:schemeClr val="tx1"/>
                </a:solidFill>
              </a:rPr>
              <a:t>Overlay the Calendar </a:t>
            </a:r>
          </a:p>
          <a:p>
            <a:r>
              <a:rPr lang="en-CA" sz="2800" b="1" dirty="0">
                <a:solidFill>
                  <a:schemeClr val="tx1"/>
                </a:solidFill>
              </a:rPr>
              <a:t>#4: </a:t>
            </a:r>
            <a:r>
              <a:rPr lang="en-CA" sz="2800" dirty="0">
                <a:solidFill>
                  <a:schemeClr val="tx1"/>
                </a:solidFill>
              </a:rPr>
              <a:t>Chunk it out </a:t>
            </a:r>
          </a:p>
          <a:p>
            <a:r>
              <a:rPr lang="en-CA" sz="2800" b="1" dirty="0">
                <a:solidFill>
                  <a:schemeClr val="tx1"/>
                </a:solidFill>
              </a:rPr>
              <a:t>#5: </a:t>
            </a:r>
            <a:r>
              <a:rPr lang="en-CA" sz="2800" dirty="0">
                <a:solidFill>
                  <a:schemeClr val="tx1"/>
                </a:solidFill>
              </a:rPr>
              <a:t>Break it down </a:t>
            </a:r>
            <a:endParaRPr lang="en-CA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2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7010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5DF03-172F-4D63-9D61-D55CB7ED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What is a webinar?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BCCEFF-A991-4793-A1F6-03100F9E8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438276"/>
            <a:ext cx="9031288" cy="555307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 live presentation that delivers immense value</a:t>
            </a:r>
          </a:p>
          <a:p>
            <a:r>
              <a:rPr lang="en-US" sz="2800" dirty="0">
                <a:solidFill>
                  <a:schemeClr val="tx1"/>
                </a:solidFill>
              </a:rPr>
              <a:t>Establishes you as an authority</a:t>
            </a:r>
          </a:p>
          <a:p>
            <a:r>
              <a:rPr lang="en-US" sz="2800" dirty="0">
                <a:solidFill>
                  <a:schemeClr val="tx1"/>
                </a:solidFill>
              </a:rPr>
              <a:t>Creates incredible demand for your product which you then sell at the end of the webinar.</a:t>
            </a:r>
            <a:endParaRPr lang="en-C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45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5DF03-172F-4D63-9D61-D55CB7ED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Setting your goals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BCCEFF-A991-4793-A1F6-03100F9E8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438276"/>
            <a:ext cx="9031288" cy="5553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>
                <a:solidFill>
                  <a:schemeClr val="tx1"/>
                </a:solidFill>
              </a:rPr>
              <a:t>The Numbers That Matter </a:t>
            </a:r>
          </a:p>
          <a:p>
            <a:r>
              <a:rPr lang="en-CA" sz="2800" dirty="0">
                <a:solidFill>
                  <a:schemeClr val="tx1"/>
                </a:solidFill>
              </a:rPr>
              <a:t>Total Sales </a:t>
            </a:r>
          </a:p>
          <a:p>
            <a:r>
              <a:rPr lang="en-CA" sz="2800" dirty="0">
                <a:solidFill>
                  <a:schemeClr val="tx1"/>
                </a:solidFill>
              </a:rPr>
              <a:t>Total Attendees </a:t>
            </a:r>
          </a:p>
          <a:p>
            <a:r>
              <a:rPr lang="en-CA" sz="2800" dirty="0">
                <a:solidFill>
                  <a:schemeClr val="tx1"/>
                </a:solidFill>
              </a:rPr>
              <a:t>Total Registrants </a:t>
            </a:r>
          </a:p>
          <a:p>
            <a:endParaRPr lang="en-CA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2800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AF8771E-C470-4534-8EC8-B1C5D87CABAB}"/>
              </a:ext>
            </a:extLst>
          </p:cNvPr>
          <p:cNvSpPr/>
          <p:nvPr/>
        </p:nvSpPr>
        <p:spPr>
          <a:xfrm>
            <a:off x="506645" y="4214813"/>
            <a:ext cx="2257501" cy="13457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ysClr val="windowText" lastClr="000000"/>
                </a:solidFill>
              </a:rPr>
              <a:t>TRAFFIC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4AAD9D-8651-425F-81B2-386A26D069F7}"/>
              </a:ext>
            </a:extLst>
          </p:cNvPr>
          <p:cNvSpPr/>
          <p:nvPr/>
        </p:nvSpPr>
        <p:spPr>
          <a:xfrm>
            <a:off x="3383010" y="4214813"/>
            <a:ext cx="2257501" cy="13457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REGISTRANTS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6AF4A5-7712-4725-B349-6C6AD0D42646}"/>
              </a:ext>
            </a:extLst>
          </p:cNvPr>
          <p:cNvSpPr/>
          <p:nvPr/>
        </p:nvSpPr>
        <p:spPr>
          <a:xfrm>
            <a:off x="6146232" y="4214813"/>
            <a:ext cx="2144356" cy="13457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ATTENDEES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53EEC3-2E06-4656-83E0-B6AEB24F3028}"/>
              </a:ext>
            </a:extLst>
          </p:cNvPr>
          <p:cNvSpPr/>
          <p:nvPr/>
        </p:nvSpPr>
        <p:spPr>
          <a:xfrm>
            <a:off x="8909453" y="4214813"/>
            <a:ext cx="2144356" cy="13457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SALES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0615E91-E3F4-423D-9815-484FA4E197F8}"/>
              </a:ext>
            </a:extLst>
          </p:cNvPr>
          <p:cNvSpPr/>
          <p:nvPr/>
        </p:nvSpPr>
        <p:spPr>
          <a:xfrm>
            <a:off x="2866194" y="4790058"/>
            <a:ext cx="502546" cy="195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5D635A9-27D4-4501-9497-45502F9E22B9}"/>
              </a:ext>
            </a:extLst>
          </p:cNvPr>
          <p:cNvSpPr/>
          <p:nvPr/>
        </p:nvSpPr>
        <p:spPr>
          <a:xfrm>
            <a:off x="8318124" y="4767209"/>
            <a:ext cx="502546" cy="195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AAB8327-E76D-46E3-A349-CF5F02967BB1}"/>
              </a:ext>
            </a:extLst>
          </p:cNvPr>
          <p:cNvSpPr/>
          <p:nvPr/>
        </p:nvSpPr>
        <p:spPr>
          <a:xfrm>
            <a:off x="5654781" y="4756107"/>
            <a:ext cx="502546" cy="195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868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5DF03-172F-4D63-9D61-D55CB7ED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YOUR GOAL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BCCEFF-A991-4793-A1F6-03100F9E8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438276"/>
            <a:ext cx="9031288" cy="55530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EG: $100 000 IN SALES </a:t>
            </a:r>
          </a:p>
          <a:p>
            <a:pPr marL="0" indent="0">
              <a:buNone/>
            </a:pPr>
            <a:r>
              <a:rPr lang="en-CA" sz="2800" dirty="0">
                <a:solidFill>
                  <a:schemeClr val="tx1"/>
                </a:solidFill>
              </a:rPr>
              <a:t>How many units do we need to sell?</a:t>
            </a:r>
          </a:p>
          <a:p>
            <a:pPr marL="0" indent="0">
              <a:buNone/>
            </a:pPr>
            <a:r>
              <a:rPr lang="en-CA" sz="2800" dirty="0">
                <a:solidFill>
                  <a:schemeClr val="tx1"/>
                </a:solidFill>
              </a:rPr>
              <a:t>If our product is $497</a:t>
            </a:r>
          </a:p>
          <a:p>
            <a:pPr marL="0" indent="0">
              <a:buNone/>
            </a:pPr>
            <a:r>
              <a:rPr lang="en-CA" sz="2800" dirty="0">
                <a:solidFill>
                  <a:schemeClr val="tx1"/>
                </a:solidFill>
              </a:rPr>
              <a:t>$100 000 / $497 = 202 sales </a:t>
            </a:r>
          </a:p>
        </p:txBody>
      </p:sp>
    </p:spTree>
    <p:extLst>
      <p:ext uri="{BB962C8B-B14F-4D97-AF65-F5344CB8AC3E}">
        <p14:creationId xmlns:p14="http://schemas.microsoft.com/office/powerpoint/2010/main" val="1956005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5DF03-172F-4D63-9D61-D55CB7ED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Setting your goals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BCCEFF-A991-4793-A1F6-03100F9E8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38" y="1438276"/>
            <a:ext cx="9031288" cy="55530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2800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AF8771E-C470-4534-8EC8-B1C5D87CABAB}"/>
              </a:ext>
            </a:extLst>
          </p:cNvPr>
          <p:cNvSpPr/>
          <p:nvPr/>
        </p:nvSpPr>
        <p:spPr>
          <a:xfrm>
            <a:off x="475823" y="2756150"/>
            <a:ext cx="2257501" cy="13457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ysClr val="windowText" lastClr="000000"/>
                </a:solidFill>
              </a:rPr>
              <a:t>TRAFFIC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4AAD9D-8651-425F-81B2-386A26D069F7}"/>
              </a:ext>
            </a:extLst>
          </p:cNvPr>
          <p:cNvSpPr/>
          <p:nvPr/>
        </p:nvSpPr>
        <p:spPr>
          <a:xfrm>
            <a:off x="3394707" y="2756150"/>
            <a:ext cx="2257501" cy="13457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REGISTRANTS</a:t>
            </a:r>
          </a:p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3,337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6AF4A5-7712-4725-B349-6C6AD0D42646}"/>
              </a:ext>
            </a:extLst>
          </p:cNvPr>
          <p:cNvSpPr/>
          <p:nvPr/>
        </p:nvSpPr>
        <p:spPr>
          <a:xfrm>
            <a:off x="6420075" y="2836833"/>
            <a:ext cx="2144356" cy="13457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ATTENDEES</a:t>
            </a:r>
          </a:p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1,010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53EEC3-2E06-4656-83E0-B6AEB24F3028}"/>
              </a:ext>
            </a:extLst>
          </p:cNvPr>
          <p:cNvSpPr/>
          <p:nvPr/>
        </p:nvSpPr>
        <p:spPr>
          <a:xfrm>
            <a:off x="9411189" y="2756150"/>
            <a:ext cx="2144356" cy="13457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SALES</a:t>
            </a:r>
          </a:p>
          <a:p>
            <a:pPr algn="ctr"/>
            <a:r>
              <a:rPr lang="en-CA" b="1" dirty="0">
                <a:solidFill>
                  <a:sysClr val="windowText" lastClr="000000"/>
                </a:solidFill>
              </a:rPr>
              <a:t>101 Sales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0615E91-E3F4-423D-9815-484FA4E197F8}"/>
              </a:ext>
            </a:extLst>
          </p:cNvPr>
          <p:cNvSpPr/>
          <p:nvPr/>
        </p:nvSpPr>
        <p:spPr>
          <a:xfrm>
            <a:off x="2837077" y="3331395"/>
            <a:ext cx="502546" cy="195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5D635A9-27D4-4501-9497-45502F9E22B9}"/>
              </a:ext>
            </a:extLst>
          </p:cNvPr>
          <p:cNvSpPr/>
          <p:nvPr/>
        </p:nvSpPr>
        <p:spPr>
          <a:xfrm>
            <a:off x="8736537" y="3314474"/>
            <a:ext cx="502546" cy="195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AAB8327-E76D-46E3-A349-CF5F02967BB1}"/>
              </a:ext>
            </a:extLst>
          </p:cNvPr>
          <p:cNvSpPr/>
          <p:nvPr/>
        </p:nvSpPr>
        <p:spPr>
          <a:xfrm>
            <a:off x="5811045" y="3331395"/>
            <a:ext cx="502546" cy="195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8FA654-8998-4402-9C6C-5757CD7458AA}"/>
              </a:ext>
            </a:extLst>
          </p:cNvPr>
          <p:cNvSpPr txBox="1"/>
          <p:nvPr/>
        </p:nvSpPr>
        <p:spPr>
          <a:xfrm>
            <a:off x="1037690" y="4315146"/>
            <a:ext cx="8373499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1</a:t>
            </a:r>
            <a:r>
              <a:rPr lang="en-CA" sz="2800" b="1" baseline="30000" dirty="0"/>
              <a:t>st</a:t>
            </a:r>
            <a:r>
              <a:rPr lang="en-CA" sz="2800" b="1" dirty="0"/>
              <a:t> :</a:t>
            </a:r>
            <a:r>
              <a:rPr lang="en-CA" sz="2800" dirty="0"/>
              <a:t> 202/2 = 101 -&gt; You generally need half on webinar </a:t>
            </a:r>
          </a:p>
          <a:p>
            <a:r>
              <a:rPr lang="en-CA" sz="2800" b="1" dirty="0"/>
              <a:t>2</a:t>
            </a:r>
            <a:r>
              <a:rPr lang="en-CA" sz="2800" b="1" baseline="30000" dirty="0"/>
              <a:t>nd</a:t>
            </a:r>
            <a:r>
              <a:rPr lang="en-CA" sz="2800" b="1" dirty="0"/>
              <a:t>: </a:t>
            </a:r>
            <a:r>
              <a:rPr lang="en-CA" sz="2800" dirty="0"/>
              <a:t>101/.10 = 1,010</a:t>
            </a:r>
          </a:p>
          <a:p>
            <a:r>
              <a:rPr lang="en-CA" sz="2800" b="1" dirty="0"/>
              <a:t>3</a:t>
            </a:r>
            <a:r>
              <a:rPr lang="en-CA" sz="2800" b="1" baseline="30000" dirty="0"/>
              <a:t>rd</a:t>
            </a:r>
            <a:r>
              <a:rPr lang="en-CA" sz="2800" b="1" dirty="0"/>
              <a:t>: </a:t>
            </a:r>
            <a:r>
              <a:rPr lang="en-CA" sz="2800" dirty="0"/>
              <a:t>1010/ .30 =  3,337</a:t>
            </a:r>
          </a:p>
          <a:p>
            <a:endParaRPr lang="en-CA" sz="2800" b="1" baseline="30000" dirty="0"/>
          </a:p>
          <a:p>
            <a:endParaRPr lang="en-CA" sz="2800" b="1" baseline="30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53FF391-BFB8-4A33-B7CF-7F804990B0DA}"/>
              </a:ext>
            </a:extLst>
          </p:cNvPr>
          <p:cNvSpPr/>
          <p:nvPr/>
        </p:nvSpPr>
        <p:spPr>
          <a:xfrm>
            <a:off x="8419342" y="2268906"/>
            <a:ext cx="1200236" cy="20911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r>
              <a:rPr lang="en-CA" sz="2200" dirty="0"/>
              <a:t>10%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21C5369-9173-426E-9F76-FBD2403EB445}"/>
              </a:ext>
            </a:extLst>
          </p:cNvPr>
          <p:cNvSpPr/>
          <p:nvPr/>
        </p:nvSpPr>
        <p:spPr>
          <a:xfrm>
            <a:off x="5563043" y="2137025"/>
            <a:ext cx="925649" cy="22230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r>
              <a:rPr lang="en-CA" sz="1900" dirty="0"/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2617992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5DF03-172F-4D63-9D61-D55CB7ED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Mapping out your launch</a:t>
            </a:r>
          </a:p>
        </p:txBody>
      </p:sp>
      <p:pic>
        <p:nvPicPr>
          <p:cNvPr id="4" name="Content Placeholder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68F19E-9AA9-454F-AA78-E7C17C53A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68" y="1118334"/>
            <a:ext cx="6712488" cy="5739664"/>
          </a:xfrm>
        </p:spPr>
      </p:pic>
    </p:spTree>
    <p:extLst>
      <p:ext uri="{BB962C8B-B14F-4D97-AF65-F5344CB8AC3E}">
        <p14:creationId xmlns:p14="http://schemas.microsoft.com/office/powerpoint/2010/main" val="2780677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5DF03-172F-4D63-9D61-D55CB7ED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Book it: launch calendar </a:t>
            </a:r>
          </a:p>
        </p:txBody>
      </p:sp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F2085310-70F2-42A9-8FAC-1D2BDEEA9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7" y="1227138"/>
            <a:ext cx="8868766" cy="5630860"/>
          </a:xfrm>
        </p:spPr>
      </p:pic>
    </p:spTree>
    <p:extLst>
      <p:ext uri="{BB962C8B-B14F-4D97-AF65-F5344CB8AC3E}">
        <p14:creationId xmlns:p14="http://schemas.microsoft.com/office/powerpoint/2010/main" val="3789768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5DF03-172F-4D63-9D61-D55CB7ED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2"/>
                </a:solidFill>
              </a:rPr>
              <a:t>Chunk it out: Plan out each project for the launch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20562FF-529B-4BB4-8070-B11192E65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902" y="1438275"/>
            <a:ext cx="8177908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36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224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Wingdings 3</vt:lpstr>
      <vt:lpstr>Slice</vt:lpstr>
      <vt:lpstr>The 5-Step Planning Process </vt:lpstr>
      <vt:lpstr>5 Phases to planning your launch</vt:lpstr>
      <vt:lpstr>What is a webinar?</vt:lpstr>
      <vt:lpstr>Setting your goals </vt:lpstr>
      <vt:lpstr>YOUR GOAL </vt:lpstr>
      <vt:lpstr>Setting your goals </vt:lpstr>
      <vt:lpstr>Mapping out your launch</vt:lpstr>
      <vt:lpstr>Book it: launch calendar </vt:lpstr>
      <vt:lpstr>Chunk it out: Plan out each project for the launch</vt:lpstr>
      <vt:lpstr>Break it down: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affecting business success</dc:title>
  <dc:creator>Brian Singh</dc:creator>
  <cp:lastModifiedBy>Singh, Brian</cp:lastModifiedBy>
  <cp:revision>97</cp:revision>
  <dcterms:created xsi:type="dcterms:W3CDTF">2019-11-26T13:55:23Z</dcterms:created>
  <dcterms:modified xsi:type="dcterms:W3CDTF">2020-11-05T13:16:55Z</dcterms:modified>
</cp:coreProperties>
</file>