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8F75F7-71F4-414E-A370-E9CE03D61174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7D2F5A-47BE-45B0-B0E0-860DAD6782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F75F7-71F4-414E-A370-E9CE03D61174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D2F5A-47BE-45B0-B0E0-860DAD6782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F75F7-71F4-414E-A370-E9CE03D61174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D2F5A-47BE-45B0-B0E0-860DAD6782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F75F7-71F4-414E-A370-E9CE03D61174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D2F5A-47BE-45B0-B0E0-860DAD678219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F75F7-71F4-414E-A370-E9CE03D61174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D2F5A-47BE-45B0-B0E0-860DAD678219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F75F7-71F4-414E-A370-E9CE03D61174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D2F5A-47BE-45B0-B0E0-860DAD67821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F75F7-71F4-414E-A370-E9CE03D61174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D2F5A-47BE-45B0-B0E0-860DAD67821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F75F7-71F4-414E-A370-E9CE03D61174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D2F5A-47BE-45B0-B0E0-860DAD678219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F75F7-71F4-414E-A370-E9CE03D61174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D2F5A-47BE-45B0-B0E0-860DAD6782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8F75F7-71F4-414E-A370-E9CE03D61174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D2F5A-47BE-45B0-B0E0-860DAD67821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8F75F7-71F4-414E-A370-E9CE03D61174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7D2F5A-47BE-45B0-B0E0-860DAD678219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8F75F7-71F4-414E-A370-E9CE03D61174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7D2F5A-47BE-45B0-B0E0-860DAD67821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Challenges and Changes in the Labour Market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Mr. Singh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46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employers are looking for on your resume?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814523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91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influences employers in hiring you?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81746"/>
            <a:ext cx="7065821" cy="547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Studies show a person who can successfully balance work with family needs is less likely to be stressed and more productive </a:t>
            </a:r>
          </a:p>
          <a:p>
            <a:r>
              <a:rPr lang="en-CA" dirty="0" smtClean="0"/>
              <a:t>Employers understand this want to make employees feel connected to the organization and meet their expectations </a:t>
            </a:r>
          </a:p>
          <a:p>
            <a:r>
              <a:rPr lang="en-CA" dirty="0" smtClean="0"/>
              <a:t>If employers want to retain their good employees, workplaces must be flexible in ways that help their employees balance their work with other aspects of their lives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Work-Life Balance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57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96544"/>
          </a:xfrm>
        </p:spPr>
        <p:txBody>
          <a:bodyPr>
            <a:normAutofit/>
          </a:bodyPr>
          <a:lstStyle/>
          <a:p>
            <a:r>
              <a:rPr lang="en-CA" b="1" dirty="0" smtClean="0"/>
              <a:t>Telecommuters </a:t>
            </a:r>
          </a:p>
          <a:p>
            <a:r>
              <a:rPr lang="en-CA" dirty="0" smtClean="0"/>
              <a:t>can work from home with computer access to files, collaborating with others via e-mail and software programs</a:t>
            </a:r>
          </a:p>
          <a:p>
            <a:r>
              <a:rPr lang="en-CA" b="1" dirty="0" smtClean="0"/>
              <a:t>Teleconferencing </a:t>
            </a:r>
          </a:p>
          <a:p>
            <a:r>
              <a:rPr lang="en-CA" dirty="0" err="1" smtClean="0"/>
              <a:t>Eg</a:t>
            </a:r>
            <a:r>
              <a:rPr lang="en-CA" dirty="0" smtClean="0"/>
              <a:t>. Skype – video conversations </a:t>
            </a:r>
          </a:p>
          <a:p>
            <a:r>
              <a:rPr lang="en-CA" dirty="0" smtClean="0"/>
              <a:t>Work-at-home employees are generally more productive, having eliminated travel time and office distractions </a:t>
            </a:r>
          </a:p>
          <a:p>
            <a:r>
              <a:rPr lang="en-CA" dirty="0" smtClean="0"/>
              <a:t>They tend to be happier and businesses can reduce their office costs </a:t>
            </a:r>
            <a:r>
              <a:rPr lang="en-CA" b="1" dirty="0" smtClean="0"/>
              <a:t> </a:t>
            </a:r>
            <a:endParaRPr lang="en-C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Home-Based Employment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757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People who can generate innovative ideas and communicate them to others </a:t>
            </a:r>
          </a:p>
          <a:p>
            <a:r>
              <a:rPr lang="en-CA" dirty="0" smtClean="0"/>
              <a:t>In the Information Age, </a:t>
            </a:r>
            <a:r>
              <a:rPr lang="en-CA" b="1" dirty="0" smtClean="0"/>
              <a:t>intellectual capital </a:t>
            </a:r>
            <a:r>
              <a:rPr lang="en-CA" dirty="0" smtClean="0"/>
              <a:t> has become an important asset to any organization </a:t>
            </a:r>
          </a:p>
          <a:p>
            <a:r>
              <a:rPr lang="en-CA" dirty="0" smtClean="0"/>
              <a:t>Employees who build their knowledge and skills on the job are critically important to any organization success </a:t>
            </a:r>
          </a:p>
          <a:p>
            <a:r>
              <a:rPr lang="en-CA" dirty="0" smtClean="0"/>
              <a:t>Skills become outdated over time but enterprising employees are able to learn new skills and adapt to new ways of doing things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Enterprising Employees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529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Agricultural Age </a:t>
            </a:r>
          </a:p>
          <a:p>
            <a:r>
              <a:rPr lang="en-CA" dirty="0" smtClean="0"/>
              <a:t>Merchant</a:t>
            </a:r>
          </a:p>
          <a:p>
            <a:r>
              <a:rPr lang="en-CA" dirty="0" smtClean="0"/>
              <a:t>Industrial Age </a:t>
            </a:r>
          </a:p>
          <a:p>
            <a:r>
              <a:rPr lang="en-CA" dirty="0" smtClean="0"/>
              <a:t>Labourer </a:t>
            </a:r>
          </a:p>
          <a:p>
            <a:r>
              <a:rPr lang="en-CA" dirty="0" smtClean="0"/>
              <a:t>Intangible Asset </a:t>
            </a:r>
          </a:p>
          <a:p>
            <a:r>
              <a:rPr lang="en-CA" dirty="0" smtClean="0"/>
              <a:t>Goodwill </a:t>
            </a:r>
          </a:p>
          <a:p>
            <a:r>
              <a:rPr lang="en-CA" dirty="0" smtClean="0"/>
              <a:t>Command and Control </a:t>
            </a:r>
          </a:p>
          <a:p>
            <a:r>
              <a:rPr lang="en-CA" dirty="0" smtClean="0"/>
              <a:t>Trade Union </a:t>
            </a:r>
          </a:p>
          <a:p>
            <a:r>
              <a:rPr lang="en-CA" dirty="0" smtClean="0"/>
              <a:t>Strike</a:t>
            </a:r>
          </a:p>
          <a:p>
            <a:r>
              <a:rPr lang="en-CA" dirty="0" smtClean="0"/>
              <a:t>New Economy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823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Started with the </a:t>
            </a:r>
            <a:r>
              <a:rPr lang="en-CA" b="1" dirty="0" smtClean="0"/>
              <a:t>Agricultural Age </a:t>
            </a:r>
            <a:endParaRPr lang="en-CA" dirty="0" smtClean="0"/>
          </a:p>
          <a:p>
            <a:r>
              <a:rPr lang="en-CA" dirty="0" smtClean="0"/>
              <a:t>People moved from place to place searching for food and water</a:t>
            </a:r>
          </a:p>
          <a:p>
            <a:r>
              <a:rPr lang="en-CA" dirty="0" smtClean="0"/>
              <a:t>Common type of jobs were </a:t>
            </a:r>
            <a:r>
              <a:rPr lang="en-CA" b="1" dirty="0" smtClean="0"/>
              <a:t>merchants, </a:t>
            </a:r>
            <a:r>
              <a:rPr lang="en-CA" dirty="0" smtClean="0"/>
              <a:t>crafts people, farmers, or farm workers </a:t>
            </a:r>
          </a:p>
          <a:p>
            <a:r>
              <a:rPr lang="en-CA" dirty="0" smtClean="0"/>
              <a:t>This is where entrepreneurship began</a:t>
            </a:r>
          </a:p>
          <a:p>
            <a:r>
              <a:rPr lang="en-CA" dirty="0" smtClean="0"/>
              <a:t>Some people brought their food or product directly to the customer </a:t>
            </a:r>
          </a:p>
          <a:p>
            <a:r>
              <a:rPr lang="en-CA" dirty="0" smtClean="0"/>
              <a:t>People traded goods and made a living that way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did it all come from?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749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agricultural age gradually evolved into the </a:t>
            </a:r>
            <a:r>
              <a:rPr lang="en-CA" b="1" dirty="0" smtClean="0"/>
              <a:t>Industrial Age</a:t>
            </a:r>
          </a:p>
          <a:p>
            <a:r>
              <a:rPr lang="en-CA" dirty="0" smtClean="0"/>
              <a:t>This is where people started to build equipment so they could produce goods in larger quantities </a:t>
            </a:r>
          </a:p>
          <a:p>
            <a:r>
              <a:rPr lang="en-CA" dirty="0" smtClean="0"/>
              <a:t>Because equipment was so expensive only a few people could afford to have it</a:t>
            </a:r>
          </a:p>
          <a:p>
            <a:r>
              <a:rPr lang="en-CA" dirty="0" smtClean="0"/>
              <a:t>The owners of equipment would hire </a:t>
            </a:r>
            <a:r>
              <a:rPr lang="en-CA" b="1" dirty="0" smtClean="0"/>
              <a:t>labourers, </a:t>
            </a:r>
            <a:r>
              <a:rPr lang="en-CA" dirty="0" smtClean="0"/>
              <a:t>to use the equipment </a:t>
            </a:r>
          </a:p>
          <a:p>
            <a:r>
              <a:rPr lang="en-CA" dirty="0" smtClean="0"/>
              <a:t>This changed the way goods were produced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Industrial Age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270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Organizations started forming to produce goods and services </a:t>
            </a:r>
          </a:p>
          <a:p>
            <a:r>
              <a:rPr lang="en-CA" dirty="0" smtClean="0"/>
              <a:t>Their </a:t>
            </a:r>
            <a:r>
              <a:rPr lang="en-CA" b="1" dirty="0" smtClean="0"/>
              <a:t>assets </a:t>
            </a:r>
            <a:r>
              <a:rPr lang="en-CA" dirty="0" smtClean="0"/>
              <a:t>included their equipment, their </a:t>
            </a:r>
            <a:r>
              <a:rPr lang="en-CA" b="1" dirty="0" smtClean="0"/>
              <a:t>capital investment, </a:t>
            </a:r>
            <a:r>
              <a:rPr lang="en-CA" dirty="0" smtClean="0"/>
              <a:t> and </a:t>
            </a:r>
            <a:r>
              <a:rPr lang="en-CA" b="1" dirty="0" smtClean="0"/>
              <a:t>intangible asset </a:t>
            </a:r>
            <a:r>
              <a:rPr lang="en-CA" dirty="0" smtClean="0"/>
              <a:t> of </a:t>
            </a:r>
            <a:r>
              <a:rPr lang="en-CA" b="1" dirty="0" smtClean="0"/>
              <a:t>goodwill – </a:t>
            </a:r>
            <a:r>
              <a:rPr lang="en-CA" dirty="0" smtClean="0"/>
              <a:t>established reputation of a business </a:t>
            </a:r>
          </a:p>
          <a:p>
            <a:r>
              <a:rPr lang="en-CA" dirty="0" smtClean="0"/>
              <a:t>Most organizations operated under a </a:t>
            </a:r>
            <a:r>
              <a:rPr lang="en-CA" b="1" dirty="0" smtClean="0"/>
              <a:t>command and control </a:t>
            </a:r>
            <a:r>
              <a:rPr lang="en-CA" dirty="0" smtClean="0"/>
              <a:t>model – labourers were expected to follow exactly what managers say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Industrial Age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613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27992"/>
          </a:xfrm>
        </p:spPr>
        <p:txBody>
          <a:bodyPr>
            <a:normAutofit/>
          </a:bodyPr>
          <a:lstStyle/>
          <a:p>
            <a:r>
              <a:rPr lang="en-CA" dirty="0" smtClean="0"/>
              <a:t>Owners wanted to make sure they stay on top </a:t>
            </a:r>
          </a:p>
          <a:p>
            <a:r>
              <a:rPr lang="en-CA" dirty="0" smtClean="0"/>
              <a:t>If labourers demonstrated enterprising characteristics or creativity, they were discouraged and sometimes fired </a:t>
            </a:r>
          </a:p>
          <a:p>
            <a:r>
              <a:rPr lang="en-CA" dirty="0" smtClean="0"/>
              <a:t>Many more employees became creative and wanted better so workers began to form </a:t>
            </a:r>
            <a:r>
              <a:rPr lang="en-CA" b="1" dirty="0" smtClean="0"/>
              <a:t>trade unions </a:t>
            </a:r>
          </a:p>
          <a:p>
            <a:r>
              <a:rPr lang="en-CA" dirty="0" smtClean="0"/>
              <a:t>With these unions, unionized workers were able to negotiate better wages and working conditions </a:t>
            </a:r>
          </a:p>
          <a:p>
            <a:r>
              <a:rPr lang="en-CA" dirty="0" smtClean="0"/>
              <a:t>If it failed, workers opted to </a:t>
            </a:r>
            <a:r>
              <a:rPr lang="en-CA" b="1" dirty="0" smtClean="0"/>
              <a:t>strike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Industrial Age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002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b="1" dirty="0" smtClean="0"/>
              <a:t>new economy </a:t>
            </a:r>
            <a:r>
              <a:rPr lang="en-CA" dirty="0" smtClean="0"/>
              <a:t>has ushered in the </a:t>
            </a:r>
            <a:r>
              <a:rPr lang="en-CA" b="1" dirty="0" smtClean="0"/>
              <a:t>Information Age 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This age is very different than agricultural and Industrial because, for the first time, information and knowledge are valued </a:t>
            </a:r>
          </a:p>
          <a:p>
            <a:r>
              <a:rPr lang="en-CA" dirty="0" smtClean="0"/>
              <a:t>This age is prime for entrepreneurs and enterprising people </a:t>
            </a:r>
          </a:p>
          <a:p>
            <a:r>
              <a:rPr lang="en-CA" dirty="0" smtClean="0"/>
              <a:t>Information is not dependent on expensive equipment and large factories, but available easily to anyone who wants it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information age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84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people who succeed in the information age are those who seek out new information or new ways of handling information </a:t>
            </a:r>
          </a:p>
          <a:p>
            <a:endParaRPr lang="en-CA" dirty="0"/>
          </a:p>
          <a:p>
            <a:r>
              <a:rPr lang="en-CA" dirty="0" smtClean="0"/>
              <a:t>Ex: Uber, </a:t>
            </a:r>
            <a:r>
              <a:rPr lang="en-CA" smtClean="0"/>
              <a:t>Airbnb etc. </a:t>
            </a:r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Information Age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69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Make sure you read the article and pick your top 4 labour trends that you feel are important</a:t>
            </a:r>
          </a:p>
          <a:p>
            <a:r>
              <a:rPr lang="en-CA" dirty="0" smtClean="0"/>
              <a:t>You </a:t>
            </a:r>
            <a:r>
              <a:rPr lang="en-CA" b="1" dirty="0" smtClean="0"/>
              <a:t>will </a:t>
            </a:r>
            <a:r>
              <a:rPr lang="en-CA" dirty="0" smtClean="0"/>
              <a:t> be tested on this. </a:t>
            </a:r>
          </a:p>
          <a:p>
            <a:r>
              <a:rPr lang="en-CA" dirty="0" smtClean="0"/>
              <a:t>Article can be found on the course website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Current Trends in the Labour Market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104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</TotalTime>
  <Words>599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Challenges and Changes in the Labour Market </vt:lpstr>
      <vt:lpstr>Terms </vt:lpstr>
      <vt:lpstr>Where did it all come from?</vt:lpstr>
      <vt:lpstr>Industrial Age</vt:lpstr>
      <vt:lpstr>Industrial Age </vt:lpstr>
      <vt:lpstr>Industrial Age </vt:lpstr>
      <vt:lpstr>The information age</vt:lpstr>
      <vt:lpstr>The Information Age </vt:lpstr>
      <vt:lpstr>Current Trends in the Labour Market </vt:lpstr>
      <vt:lpstr>What employers are looking for on your resume?</vt:lpstr>
      <vt:lpstr>What influences employers in hiring you?</vt:lpstr>
      <vt:lpstr>Work-Life Balance </vt:lpstr>
      <vt:lpstr>Home-Based Employment </vt:lpstr>
      <vt:lpstr>Enterprising Employees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and Changes in the Labour Market</dc:title>
  <dc:creator>Brian</dc:creator>
  <cp:lastModifiedBy>Brian</cp:lastModifiedBy>
  <cp:revision>11</cp:revision>
  <dcterms:created xsi:type="dcterms:W3CDTF">2017-10-03T16:32:34Z</dcterms:created>
  <dcterms:modified xsi:type="dcterms:W3CDTF">2017-10-11T16:14:53Z</dcterms:modified>
</cp:coreProperties>
</file>