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6292D8-3510-43D5-B06C-4B21D8CF830F}" type="datetimeFigureOut">
              <a:rPr lang="en-CA" smtClean="0"/>
              <a:t>2018-02-26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70A28A-470D-4EBD-B670-81FBA04E5E4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Chapter 2: Entrepreneurs and Enterprising People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42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CA" b="1" dirty="0" smtClean="0"/>
              <a:t>Most Important </a:t>
            </a:r>
          </a:p>
          <a:p>
            <a:r>
              <a:rPr lang="en-CA" dirty="0" smtClean="0"/>
              <a:t>Be their own boss</a:t>
            </a:r>
          </a:p>
          <a:p>
            <a:r>
              <a:rPr lang="en-CA" dirty="0" smtClean="0"/>
              <a:t>Achieve a sense of personal accomplishment </a:t>
            </a:r>
          </a:p>
          <a:p>
            <a:r>
              <a:rPr lang="en-CA" dirty="0" smtClean="0"/>
              <a:t>Have adventure </a:t>
            </a:r>
          </a:p>
          <a:p>
            <a:r>
              <a:rPr lang="en-CA" dirty="0" smtClean="0"/>
              <a:t>Have freedom to adopt their own approach to work </a:t>
            </a:r>
          </a:p>
          <a:p>
            <a:pPr marL="109728" indent="0">
              <a:buNone/>
            </a:pPr>
            <a:r>
              <a:rPr lang="en-CA" b="1" dirty="0" smtClean="0"/>
              <a:t>Least Important </a:t>
            </a:r>
          </a:p>
          <a:p>
            <a:r>
              <a:rPr lang="en-CA" dirty="0" smtClean="0"/>
              <a:t>Continue family tradition </a:t>
            </a:r>
          </a:p>
          <a:p>
            <a:r>
              <a:rPr lang="en-CA" dirty="0" smtClean="0"/>
              <a:t>Leave an insecure work environment </a:t>
            </a:r>
          </a:p>
          <a:p>
            <a:r>
              <a:rPr lang="en-CA" dirty="0" smtClean="0"/>
              <a:t>Follow a person they admire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makes an Entrepreneur tick?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567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Most people need to earn money to live, but money is not usually what motivates employees to excel</a:t>
            </a:r>
          </a:p>
          <a:p>
            <a:r>
              <a:rPr lang="en-CA" dirty="0" smtClean="0"/>
              <a:t>Research shows employee recognition is a key factor in motivating employees </a:t>
            </a:r>
          </a:p>
          <a:p>
            <a:r>
              <a:rPr lang="en-CA" dirty="0" smtClean="0"/>
              <a:t>Self-esteem is an </a:t>
            </a:r>
            <a:r>
              <a:rPr lang="en-CA" b="1" dirty="0" smtClean="0"/>
              <a:t>internal motivator </a:t>
            </a:r>
            <a:endParaRPr lang="en-CA" dirty="0" smtClean="0"/>
          </a:p>
          <a:p>
            <a:r>
              <a:rPr lang="en-CA" dirty="0" smtClean="0"/>
              <a:t>Money is an </a:t>
            </a:r>
            <a:r>
              <a:rPr lang="en-CA" b="1" dirty="0" smtClean="0"/>
              <a:t>external motivator </a:t>
            </a:r>
          </a:p>
          <a:p>
            <a:r>
              <a:rPr lang="en-CA" dirty="0" smtClean="0"/>
              <a:t>Which one of the 2 can last a lifetime?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motivates you to excel?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33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/>
          </a:bodyPr>
          <a:lstStyle/>
          <a:p>
            <a:r>
              <a:rPr lang="en-CA" dirty="0" smtClean="0"/>
              <a:t>How do you create an environment that empowers employees to reach their full potential and to communicate a compelling vision of the future? </a:t>
            </a:r>
          </a:p>
          <a:p>
            <a:r>
              <a:rPr lang="en-CA" dirty="0" smtClean="0"/>
              <a:t>Create a </a:t>
            </a:r>
            <a:r>
              <a:rPr lang="en-CA" b="1" dirty="0" smtClean="0"/>
              <a:t>workplace culture </a:t>
            </a:r>
            <a:r>
              <a:rPr lang="en-CA" dirty="0" smtClean="0"/>
              <a:t>where they feel their input is valued </a:t>
            </a:r>
          </a:p>
          <a:p>
            <a:r>
              <a:rPr lang="en-CA" dirty="0" smtClean="0"/>
              <a:t>It is safe to make and learn from mistakes </a:t>
            </a:r>
          </a:p>
          <a:p>
            <a:r>
              <a:rPr lang="en-CA" dirty="0" smtClean="0"/>
              <a:t>Provide the tools needed to achieve results </a:t>
            </a:r>
          </a:p>
          <a:p>
            <a:r>
              <a:rPr lang="en-CA" dirty="0" smtClean="0"/>
              <a:t>Offer meaningful work that adds to society </a:t>
            </a:r>
          </a:p>
          <a:p>
            <a:r>
              <a:rPr lang="en-CA" dirty="0" smtClean="0"/>
              <a:t>Provide alternate work arrangements </a:t>
            </a:r>
          </a:p>
          <a:p>
            <a:r>
              <a:rPr lang="en-CA" dirty="0" smtClean="0"/>
              <a:t>Support employees with benefits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Enterprising Employees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181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Identify situations in your own life where you have demonstrated any five of the characteristics and skills discussed</a:t>
            </a:r>
          </a:p>
          <a:p>
            <a:r>
              <a:rPr lang="en-CA" dirty="0" smtClean="0"/>
              <a:t>Brainstorm the names of some entrepreneurs in your community. List and record all the entrepreneurial characteristics and skills this person demonstrates?</a:t>
            </a:r>
          </a:p>
          <a:p>
            <a:r>
              <a:rPr lang="en-CA" dirty="0" smtClean="0"/>
              <a:t>If you could build an entrepreneur, what characteristics and skills would they posses and why? (Be detailed for this answer)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7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Self Confident :</a:t>
            </a:r>
          </a:p>
          <a:p>
            <a:r>
              <a:rPr lang="en-CA" dirty="0" smtClean="0"/>
              <a:t>Believe in themselves and their ability to succeed </a:t>
            </a:r>
          </a:p>
          <a:p>
            <a:r>
              <a:rPr lang="en-CA" dirty="0" smtClean="0"/>
              <a:t>They set attainable goals and approach them with confidence </a:t>
            </a:r>
          </a:p>
          <a:p>
            <a:r>
              <a:rPr lang="en-CA" b="1" dirty="0" smtClean="0"/>
              <a:t>Perceptive </a:t>
            </a:r>
          </a:p>
          <a:p>
            <a:r>
              <a:rPr lang="en-CA" dirty="0" smtClean="0"/>
              <a:t>Intuitive </a:t>
            </a:r>
          </a:p>
          <a:p>
            <a:r>
              <a:rPr lang="en-CA" dirty="0" smtClean="0"/>
              <a:t>They know what’s going on</a:t>
            </a:r>
          </a:p>
          <a:p>
            <a:r>
              <a:rPr lang="en-CA" dirty="0" smtClean="0"/>
              <a:t>Identify problems and find creative solutions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Characteristics of successful Entrepreneurs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364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Hard-Working </a:t>
            </a:r>
          </a:p>
          <a:p>
            <a:r>
              <a:rPr lang="en-CA" dirty="0" smtClean="0"/>
              <a:t>They need stamina that comes from good physical and mental health </a:t>
            </a:r>
          </a:p>
          <a:p>
            <a:r>
              <a:rPr lang="en-CA" dirty="0" smtClean="0"/>
              <a:t>They must balance work and friends &amp; family</a:t>
            </a:r>
          </a:p>
          <a:p>
            <a:r>
              <a:rPr lang="en-CA" b="1" dirty="0" smtClean="0"/>
              <a:t>Motivated </a:t>
            </a:r>
          </a:p>
          <a:p>
            <a:r>
              <a:rPr lang="en-CA" dirty="0" smtClean="0"/>
              <a:t>Driven by their internal need for accomplishment</a:t>
            </a:r>
          </a:p>
          <a:p>
            <a:r>
              <a:rPr lang="en-CA" dirty="0" smtClean="0"/>
              <a:t>Always seeking opportunities for success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Characteristics of successful Entrepreneurs </a:t>
            </a:r>
          </a:p>
        </p:txBody>
      </p:sp>
    </p:spTree>
    <p:extLst>
      <p:ext uri="{BB962C8B-B14F-4D97-AF65-F5344CB8AC3E}">
        <p14:creationId xmlns:p14="http://schemas.microsoft.com/office/powerpoint/2010/main" val="126604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Resourceful </a:t>
            </a:r>
          </a:p>
          <a:p>
            <a:r>
              <a:rPr lang="en-CA" dirty="0" smtClean="0"/>
              <a:t>They explore, ask questions, and use whatever resource they can to achieve goals </a:t>
            </a:r>
          </a:p>
          <a:p>
            <a:r>
              <a:rPr lang="en-CA" dirty="0" smtClean="0"/>
              <a:t>They often develop a broad network of associates who can help them with obstacles</a:t>
            </a:r>
          </a:p>
          <a:p>
            <a:r>
              <a:rPr lang="en-CA" b="1" dirty="0" smtClean="0"/>
              <a:t>Able to manage risk </a:t>
            </a:r>
          </a:p>
          <a:p>
            <a:r>
              <a:rPr lang="en-CA" dirty="0" smtClean="0"/>
              <a:t>They view risk as a challenge to be overcome</a:t>
            </a:r>
          </a:p>
          <a:p>
            <a:r>
              <a:rPr lang="en-CA" dirty="0" smtClean="0"/>
              <a:t>They take calculated risks </a:t>
            </a:r>
          </a:p>
          <a:p>
            <a:r>
              <a:rPr lang="en-CA" dirty="0" smtClean="0"/>
              <a:t>They take on risk because of the rewards involved if successful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Characteristics of successful Entrepreneurs </a:t>
            </a:r>
          </a:p>
        </p:txBody>
      </p:sp>
    </p:spTree>
    <p:extLst>
      <p:ext uri="{BB962C8B-B14F-4D97-AF65-F5344CB8AC3E}">
        <p14:creationId xmlns:p14="http://schemas.microsoft.com/office/powerpoint/2010/main" val="409807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en-CA" b="1" dirty="0" smtClean="0"/>
              <a:t>Creative </a:t>
            </a:r>
          </a:p>
          <a:p>
            <a:r>
              <a:rPr lang="en-CA" dirty="0" smtClean="0"/>
              <a:t>They look at the world in new and different ways</a:t>
            </a:r>
          </a:p>
          <a:p>
            <a:r>
              <a:rPr lang="en-CA" dirty="0" smtClean="0"/>
              <a:t>They don’t sit and wait for things to happen</a:t>
            </a:r>
          </a:p>
          <a:p>
            <a:r>
              <a:rPr lang="en-CA" dirty="0" smtClean="0"/>
              <a:t>They take charge in shaping the world </a:t>
            </a:r>
          </a:p>
          <a:p>
            <a:r>
              <a:rPr lang="en-CA" b="1" dirty="0" smtClean="0"/>
              <a:t>Goal-Oriented </a:t>
            </a:r>
          </a:p>
          <a:p>
            <a:r>
              <a:rPr lang="en-CA" dirty="0" smtClean="0"/>
              <a:t>They are determined to reach their goals </a:t>
            </a:r>
          </a:p>
          <a:p>
            <a:r>
              <a:rPr lang="en-CA" dirty="0" smtClean="0"/>
              <a:t>Once they reach it, they set new goals </a:t>
            </a:r>
          </a:p>
          <a:p>
            <a:r>
              <a:rPr lang="en-CA" dirty="0" smtClean="0"/>
              <a:t>They need to be accomplished which gives them momentum going forward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Characteristics of successful Entrepreneurs </a:t>
            </a:r>
          </a:p>
        </p:txBody>
      </p:sp>
    </p:spTree>
    <p:extLst>
      <p:ext uri="{BB962C8B-B14F-4D97-AF65-F5344CB8AC3E}">
        <p14:creationId xmlns:p14="http://schemas.microsoft.com/office/powerpoint/2010/main" val="406506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CA" b="1" dirty="0" smtClean="0"/>
              <a:t>Optimistic </a:t>
            </a:r>
          </a:p>
          <a:p>
            <a:r>
              <a:rPr lang="en-CA" dirty="0" smtClean="0"/>
              <a:t>They have a positive mental attitude </a:t>
            </a:r>
          </a:p>
          <a:p>
            <a:r>
              <a:rPr lang="en-CA" dirty="0" smtClean="0"/>
              <a:t>Minor setbacks don’t discourage them </a:t>
            </a:r>
          </a:p>
          <a:p>
            <a:r>
              <a:rPr lang="en-CA" dirty="0" smtClean="0"/>
              <a:t>They believe no matter how hard, they can win</a:t>
            </a:r>
          </a:p>
          <a:p>
            <a:r>
              <a:rPr lang="en-CA" b="1" dirty="0" smtClean="0"/>
              <a:t>Flexible </a:t>
            </a:r>
          </a:p>
          <a:p>
            <a:r>
              <a:rPr lang="en-CA" dirty="0" smtClean="0"/>
              <a:t>They are able to adjust to the market, technology, and to competition </a:t>
            </a:r>
          </a:p>
          <a:p>
            <a:r>
              <a:rPr lang="en-CA" dirty="0" smtClean="0"/>
              <a:t>If one idea doesn’t work, they look for another</a:t>
            </a:r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Characteristics of successful Entrepreneurs </a:t>
            </a:r>
          </a:p>
        </p:txBody>
      </p:sp>
    </p:spTree>
    <p:extLst>
      <p:ext uri="{BB962C8B-B14F-4D97-AF65-F5344CB8AC3E}">
        <p14:creationId xmlns:p14="http://schemas.microsoft.com/office/powerpoint/2010/main" val="242481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en-CA" b="1" dirty="0" smtClean="0"/>
              <a:t>Independent </a:t>
            </a:r>
          </a:p>
          <a:p>
            <a:r>
              <a:rPr lang="en-CA" dirty="0" smtClean="0"/>
              <a:t>They enjoy their freedom</a:t>
            </a:r>
          </a:p>
          <a:p>
            <a:r>
              <a:rPr lang="en-CA" dirty="0" smtClean="0"/>
              <a:t>They can’t be managed by anyone </a:t>
            </a:r>
          </a:p>
          <a:p>
            <a:r>
              <a:rPr lang="en-CA" dirty="0" smtClean="0"/>
              <a:t>They often leave secure jobs to move out on their own </a:t>
            </a:r>
          </a:p>
          <a:p>
            <a:r>
              <a:rPr lang="en-CA" b="1" dirty="0" smtClean="0"/>
              <a:t>Visionary </a:t>
            </a:r>
          </a:p>
          <a:p>
            <a:r>
              <a:rPr lang="en-CA" dirty="0" smtClean="0"/>
              <a:t>They have a vision on how the future looks </a:t>
            </a:r>
          </a:p>
          <a:p>
            <a:r>
              <a:rPr lang="en-CA" dirty="0" smtClean="0"/>
              <a:t>This gives them strength to continue to step towards their goals </a:t>
            </a:r>
          </a:p>
          <a:p>
            <a:r>
              <a:rPr lang="en-CA" dirty="0" smtClean="0"/>
              <a:t>They need to be able to communicate their vision to others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Characteristics of successful Entrepreneurs </a:t>
            </a:r>
          </a:p>
        </p:txBody>
      </p:sp>
    </p:spTree>
    <p:extLst>
      <p:ext uri="{BB962C8B-B14F-4D97-AF65-F5344CB8AC3E}">
        <p14:creationId xmlns:p14="http://schemas.microsoft.com/office/powerpoint/2010/main" val="373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Able to get along with others </a:t>
            </a:r>
          </a:p>
          <a:p>
            <a:r>
              <a:rPr lang="en-CA" dirty="0" smtClean="0"/>
              <a:t>They gather a team around them, carefully choosing team members who will help their goal </a:t>
            </a:r>
          </a:p>
          <a:p>
            <a:r>
              <a:rPr lang="en-CA" dirty="0" smtClean="0"/>
              <a:t>They’re able to strategically pick people to work with and build an effective team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Characteristics of successful Entrepreneurs </a:t>
            </a:r>
          </a:p>
        </p:txBody>
      </p:sp>
    </p:spTree>
    <p:extLst>
      <p:ext uri="{BB962C8B-B14F-4D97-AF65-F5344CB8AC3E}">
        <p14:creationId xmlns:p14="http://schemas.microsoft.com/office/powerpoint/2010/main" val="99320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27992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Communicate – listen, speak and write </a:t>
            </a:r>
          </a:p>
          <a:p>
            <a:r>
              <a:rPr lang="en-CA" dirty="0" smtClean="0"/>
              <a:t>Generate ideas </a:t>
            </a:r>
          </a:p>
          <a:p>
            <a:r>
              <a:rPr lang="en-CA" dirty="0" smtClean="0"/>
              <a:t>Identity Opportunities </a:t>
            </a:r>
          </a:p>
          <a:p>
            <a:r>
              <a:rPr lang="en-CA" dirty="0" smtClean="0"/>
              <a:t>Plan </a:t>
            </a:r>
          </a:p>
          <a:p>
            <a:r>
              <a:rPr lang="en-CA" dirty="0" smtClean="0"/>
              <a:t>Organize</a:t>
            </a:r>
          </a:p>
          <a:p>
            <a:r>
              <a:rPr lang="en-CA" dirty="0" smtClean="0"/>
              <a:t>Make decisions </a:t>
            </a:r>
          </a:p>
          <a:p>
            <a:r>
              <a:rPr lang="en-CA" dirty="0" smtClean="0"/>
              <a:t>Solve problems </a:t>
            </a:r>
          </a:p>
          <a:p>
            <a:r>
              <a:rPr lang="en-CA" dirty="0" smtClean="0"/>
              <a:t>Negotiate </a:t>
            </a:r>
          </a:p>
          <a:p>
            <a:r>
              <a:rPr lang="en-CA" dirty="0" smtClean="0"/>
              <a:t>Network </a:t>
            </a:r>
          </a:p>
          <a:p>
            <a:r>
              <a:rPr lang="en-CA" dirty="0" smtClean="0"/>
              <a:t>Market their ideas </a:t>
            </a:r>
          </a:p>
          <a:p>
            <a:r>
              <a:rPr lang="en-CA" dirty="0" smtClean="0"/>
              <a:t>Keep Records (Financial and others) </a:t>
            </a:r>
          </a:p>
          <a:p>
            <a:r>
              <a:rPr lang="en-CA" dirty="0" smtClean="0"/>
              <a:t>Lead Others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Entrepreneurial Skills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333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621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Chapter 2: Entrepreneurs and Enterprising People</vt:lpstr>
      <vt:lpstr>Characteristics of successful Entrepreneurs </vt:lpstr>
      <vt:lpstr>Characteristics of successful Entrepreneurs </vt:lpstr>
      <vt:lpstr>Characteristics of successful Entrepreneurs </vt:lpstr>
      <vt:lpstr>Characteristics of successful Entrepreneurs </vt:lpstr>
      <vt:lpstr>Characteristics of successful Entrepreneurs </vt:lpstr>
      <vt:lpstr>Characteristics of successful Entrepreneurs </vt:lpstr>
      <vt:lpstr>Characteristics of successful Entrepreneurs </vt:lpstr>
      <vt:lpstr>Entrepreneurial Skills </vt:lpstr>
      <vt:lpstr>What makes an Entrepreneur tick?</vt:lpstr>
      <vt:lpstr>What motivates you to excel?</vt:lpstr>
      <vt:lpstr>Enterprising Employees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Entrepreneurs and Enterprising People</dc:title>
  <dc:creator>Brian</dc:creator>
  <cp:lastModifiedBy>Brian</cp:lastModifiedBy>
  <cp:revision>6</cp:revision>
  <dcterms:created xsi:type="dcterms:W3CDTF">2017-09-18T16:53:36Z</dcterms:created>
  <dcterms:modified xsi:type="dcterms:W3CDTF">2018-02-26T17:09:47Z</dcterms:modified>
</cp:coreProperties>
</file>