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8" r:id="rId3"/>
    <p:sldId id="289" r:id="rId4"/>
    <p:sldId id="290" r:id="rId5"/>
    <p:sldId id="278" r:id="rId6"/>
    <p:sldId id="279" r:id="rId7"/>
    <p:sldId id="280" r:id="rId8"/>
    <p:sldId id="27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87" autoAdjust="0"/>
  </p:normalViewPr>
  <p:slideViewPr>
    <p:cSldViewPr>
      <p:cViewPr varScale="1">
        <p:scale>
          <a:sx n="112" d="100"/>
          <a:sy n="112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86356166-4202-BD60-DFA5-2C0335F75120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697B340-5044-26FE-197C-63FAE61E377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D8C2B7F-C003-578E-D8C5-29E578E5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234C890-0927-605E-CD6D-FF4D9687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E5BCC7-DD59-D12F-D2C7-C290186F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D7C91EE-6AEF-D8B3-88E5-6FD055927DA9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C4710DB2-C8FF-B805-BC54-DE05C551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9BFA37F5-916E-1EFF-E511-A4D3E49C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6359232C-3584-3EFE-0C21-774D88E5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A6499-5FAB-964D-BF51-E53EFF72F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3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AD19CBC-1321-E81B-D5B1-7ACD48C1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38A2153-424F-313A-E63F-4ABED564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A2CC9C0-4B5C-2596-C788-02425768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DA45C-4848-6348-AF1A-63323B76F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2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A4222CF-B3C4-A969-5F00-8C03E959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27551C1-C5C8-63C5-6C99-010AE10A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E3408DF-91F2-E7E8-2B00-CC399A20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DB556-2807-D448-90D7-F8448BE7D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82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A7DB677-D4A0-C2E9-0D13-571374DE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79EEB283-0A74-F62F-68DA-2158EB0E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89EE4E8-FD1D-5621-5552-1F217CE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863E-38FC-594C-BF47-69BBD92DE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32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>
              <a:ext uri="{FF2B5EF4-FFF2-40B4-BE49-F238E27FC236}">
                <a16:creationId xmlns:a16="http://schemas.microsoft.com/office/drawing/2014/main" id="{9C405744-A36D-7602-2FB3-2DD69CB53CCD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E63688E-997F-E8CB-A916-A5958B91A78B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0EF2FE8-1CBD-0F68-DE10-7A043979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ADD253-7CA3-DDAA-0436-18DAF8DF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A10384-9D1A-8D8D-5830-59B1B9D2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6E09F-6A49-ED4A-89C1-069DAD537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16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DD064AC-E0E0-6980-67A5-14787576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E7F0418-B6B9-1C65-11F3-1E5D144C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F422EA2-681C-9FC5-96E5-DEB24D08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C720-7D18-D742-8CFB-D964939D4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328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16D30-6AB1-5282-2195-50357D0F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AF9CF-06B2-E97A-95C1-98AA0668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46633-38D3-059D-5025-199B7C42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5CDCC-5B65-5240-83B7-BAEB8BAEA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03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177607B-2FA4-1A78-3583-40F5B20F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22B78A-5C52-9D35-36DC-AD2EFA6C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0513D8F-F25C-7FC9-47CF-B6214170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9A07B-3C4E-1741-A0C8-9678AE636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80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04AFAE0-F0E9-6E42-FB59-F59DF45B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6878696-B6E2-159C-0269-B586FFC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35C25FC-836A-F56F-B54D-15799CBC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9CACD-3213-F948-ADCA-F5D0E7FC3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6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C8BF0-26EE-E39B-7D0F-BEBDE17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9D3C5-B214-2AA8-B03D-D766FECA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6E18B-45B6-9D2F-1547-56B4ED2A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CFB3E-1F71-3749-A89F-935D96286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384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D1156FD-FE93-44D9-D539-2A0325B500F5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F94F0B59-BE2A-9912-1F43-9A3FCC85E59B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2AD0240-CFD3-195A-D9CB-0B29420E1B4C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61ED8-035C-9476-0CD1-09EBAE62F61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8FE66033-0115-E2F0-7839-9113046A19DD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11EC3109-E44C-5588-1634-260F2F6F9F93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C701B44-3206-023A-0B9F-1C72C2C2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C9910E0-41EF-0497-A709-03837F73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4630107-1E04-1AE9-092C-97D4F14A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49B9-2B8C-F949-BDA4-E0EA7CBE7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48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4ED3848-745D-823C-CBB0-A30DA722A2C1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00B7413F-DE2F-32C0-6D6C-97683D14BE21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32F74D2-6420-B829-52DE-8F8766994D3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3DFA25-759F-8A34-77BF-15F6B2B5CD7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488BBA4-8646-C50C-AF26-265051D5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4722162-348E-F108-0722-D484394583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D2DD515-F05A-9C4D-43F0-F0E5FA09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62E4405-A618-2BC2-ABF2-14B806692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202CF8D-F58E-A0A4-5CF7-CC22A9330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78F720-4A01-624F-9FFD-8C9090697E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68" r:id="rId3"/>
    <p:sldLayoutId id="2147483769" r:id="rId4"/>
    <p:sldLayoutId id="2147483770" r:id="rId5"/>
    <p:sldLayoutId id="2147483771" r:id="rId6"/>
    <p:sldLayoutId id="2147483764" r:id="rId7"/>
    <p:sldLayoutId id="2147483772" r:id="rId8"/>
    <p:sldLayoutId id="2147483773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2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372D756-3B33-E8C2-F28E-ED0E42B145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Chapter 2: Business Basics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9C497BA-4AAA-B890-4B00-421896340C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 dirty="0"/>
              <a:t>Mr. Singh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pic>
        <p:nvPicPr>
          <p:cNvPr id="3" name="Picture 2" descr="A diagram of a business&#10;&#10;Description automatically generated">
            <a:extLst>
              <a:ext uri="{FF2B5EF4-FFF2-40B4-BE49-F238E27FC236}">
                <a16:creationId xmlns:a16="http://schemas.microsoft.com/office/drawing/2014/main" id="{A463009A-5D52-4B92-0BC6-465054C85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791200" cy="68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9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Main goal of business is to make a profit</a:t>
            </a:r>
          </a:p>
          <a:p>
            <a:pPr eaLnBrk="1" hangingPunct="1"/>
            <a:r>
              <a:rPr lang="en-US" altLang="en-US" b="1" dirty="0"/>
              <a:t>Profit </a:t>
            </a:r>
            <a:r>
              <a:rPr lang="en-US" altLang="en-US" dirty="0"/>
              <a:t>– money a business has left after all expenses and costs of the business are paid </a:t>
            </a:r>
          </a:p>
          <a:p>
            <a:pPr eaLnBrk="1" hangingPunct="1"/>
            <a:r>
              <a:rPr lang="en-US" altLang="en-US" dirty="0"/>
              <a:t>How does a company make profit? </a:t>
            </a:r>
          </a:p>
          <a:p>
            <a:pPr eaLnBrk="1" hangingPunct="1"/>
            <a:r>
              <a:rPr lang="en-US" altLang="en-US" dirty="0"/>
              <a:t>Satisfying the needs and </a:t>
            </a:r>
            <a:r>
              <a:rPr lang="en-US" altLang="en-US" b="1" dirty="0"/>
              <a:t>wants </a:t>
            </a:r>
            <a:r>
              <a:rPr lang="en-US" altLang="en-US" dirty="0"/>
              <a:t>of their customers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Making A profit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224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Sole Proprietorship – </a:t>
            </a:r>
            <a:r>
              <a:rPr lang="en-US" altLang="en-US" dirty="0"/>
              <a:t>business owned by one person </a:t>
            </a:r>
          </a:p>
          <a:p>
            <a:pPr eaLnBrk="1" hangingPunct="1"/>
            <a:r>
              <a:rPr lang="en-US" altLang="en-US" dirty="0"/>
              <a:t>They have all the responsibility </a:t>
            </a:r>
          </a:p>
          <a:p>
            <a:pPr eaLnBrk="1" hangingPunct="1"/>
            <a:r>
              <a:rPr lang="en-US" altLang="en-US" dirty="0"/>
              <a:t>They also have all the liability </a:t>
            </a:r>
          </a:p>
          <a:p>
            <a:pPr eaLnBrk="1" hangingPunct="1"/>
            <a:r>
              <a:rPr lang="en-US" altLang="en-US" b="1" dirty="0"/>
              <a:t>Partnership </a:t>
            </a:r>
            <a:r>
              <a:rPr lang="en-US" altLang="en-US" dirty="0"/>
              <a:t>– business owned by 2 or more people </a:t>
            </a:r>
          </a:p>
          <a:p>
            <a:pPr eaLnBrk="1" hangingPunct="1"/>
            <a:r>
              <a:rPr lang="en-US" altLang="en-US" dirty="0"/>
              <a:t>Partners share responsibility and share in the profit </a:t>
            </a:r>
          </a:p>
          <a:p>
            <a:pPr eaLnBrk="1" hangingPunct="1"/>
            <a:r>
              <a:rPr lang="en-US" altLang="en-US" dirty="0"/>
              <a:t>Liability is split between all partners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Forms of Business Ownership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5286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Corporation – </a:t>
            </a:r>
            <a:r>
              <a:rPr lang="en-US" altLang="en-US" dirty="0"/>
              <a:t>A legal entity that can buy property, run a business, manufacture products, earn money, lose money, sue and be sued. </a:t>
            </a:r>
          </a:p>
          <a:p>
            <a:pPr eaLnBrk="1" hangingPunct="1"/>
            <a:r>
              <a:rPr lang="en-US" altLang="en-US" dirty="0"/>
              <a:t>The corporation is separate from the people who own it </a:t>
            </a:r>
          </a:p>
          <a:p>
            <a:pPr eaLnBrk="1" hangingPunct="1"/>
            <a:r>
              <a:rPr lang="en-US" altLang="en-US" dirty="0"/>
              <a:t>The corporation holds all liability and responsibility in the business </a:t>
            </a:r>
          </a:p>
          <a:p>
            <a:pPr eaLnBrk="1" hangingPunct="1"/>
            <a:r>
              <a:rPr lang="en-US" altLang="en-US" dirty="0"/>
              <a:t>Who owns a corporation? </a:t>
            </a:r>
          </a:p>
          <a:p>
            <a:pPr eaLnBrk="1" hangingPunct="1"/>
            <a:endParaRPr lang="en-US" altLang="en-US" dirty="0"/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Forms of Business Ownership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8962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Corporations are owned by </a:t>
            </a:r>
            <a:r>
              <a:rPr lang="en-US" altLang="en-US" b="1" dirty="0"/>
              <a:t>shareholders or stockholders </a:t>
            </a:r>
          </a:p>
          <a:p>
            <a:pPr eaLnBrk="1" hangingPunct="1"/>
            <a:r>
              <a:rPr lang="en-US" altLang="en-US" dirty="0"/>
              <a:t>A stock or share is a piece of ownership in the corporation </a:t>
            </a:r>
          </a:p>
          <a:p>
            <a:pPr eaLnBrk="1" hangingPunct="1"/>
            <a:r>
              <a:rPr lang="en-US" altLang="en-US" dirty="0"/>
              <a:t>The corporations sell stocks and shares and the people who buy them become shareholders </a:t>
            </a:r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Forms of Business Ownership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5841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These organizations do not make a profit </a:t>
            </a:r>
          </a:p>
          <a:p>
            <a:pPr eaLnBrk="1" hangingPunct="1"/>
            <a:r>
              <a:rPr lang="en-US" altLang="en-US" b="1" dirty="0"/>
              <a:t>The goal is to benefit society </a:t>
            </a:r>
          </a:p>
          <a:p>
            <a:pPr eaLnBrk="1" hangingPunct="1"/>
            <a:r>
              <a:rPr lang="en-US" altLang="en-US" b="1" dirty="0"/>
              <a:t>Some goals include:</a:t>
            </a:r>
          </a:p>
          <a:p>
            <a:pPr lvl="1" eaLnBrk="1" hangingPunct="1"/>
            <a:r>
              <a:rPr lang="en-US" altLang="en-US" b="1" dirty="0"/>
              <a:t> raise for money for medical research </a:t>
            </a:r>
          </a:p>
          <a:p>
            <a:pPr lvl="1" eaLnBrk="1" hangingPunct="1"/>
            <a:r>
              <a:rPr lang="en-US" altLang="en-US" b="1" dirty="0"/>
              <a:t> Protect the environment </a:t>
            </a:r>
          </a:p>
          <a:p>
            <a:pPr lvl="1" eaLnBrk="1" hangingPunct="1"/>
            <a:r>
              <a:rPr lang="en-US" altLang="en-US" b="1" dirty="0"/>
              <a:t> Social services </a:t>
            </a:r>
          </a:p>
          <a:p>
            <a:pPr lvl="1" eaLnBrk="1" hangingPunct="1"/>
            <a:r>
              <a:rPr lang="en-US" altLang="en-US" b="1" dirty="0"/>
              <a:t> Recreation and Sport </a:t>
            </a:r>
          </a:p>
          <a:p>
            <a:pPr lvl="1" eaLnBrk="1" hangingPunct="1"/>
            <a:r>
              <a:rPr lang="en-US" altLang="en-US" b="1" dirty="0"/>
              <a:t> Arts </a:t>
            </a:r>
          </a:p>
          <a:p>
            <a:pPr lvl="1" eaLnBrk="1" hangingPunct="1"/>
            <a:r>
              <a:rPr lang="en-US" altLang="en-US" b="1" dirty="0"/>
              <a:t> Culture </a:t>
            </a:r>
          </a:p>
          <a:p>
            <a:pPr lvl="1" eaLnBrk="1" hangingPunct="1"/>
            <a:r>
              <a:rPr lang="en-US" altLang="en-US" b="1" dirty="0"/>
              <a:t> Food and Health </a:t>
            </a:r>
          </a:p>
          <a:p>
            <a:pPr lvl="1" eaLnBrk="1" hangingPunct="1"/>
            <a:endParaRPr lang="en-US" altLang="en-US" dirty="0"/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Not for Profit Organization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0855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Approx</a:t>
            </a:r>
            <a:r>
              <a:rPr lang="en-US" altLang="en-US" dirty="0"/>
              <a:t> 37 000 Aboriginal businesses in Canada and most are owned by Metis and First Nations People </a:t>
            </a:r>
          </a:p>
          <a:p>
            <a:pPr eaLnBrk="1" hangingPunct="1"/>
            <a:r>
              <a:rPr lang="en-US" altLang="en-US" dirty="0"/>
              <a:t>Aboriginal businesses earn $1 billion dollars </a:t>
            </a:r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Aboriginal Businesses in Canada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9801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Businesses carry out 4 main activities </a:t>
            </a:r>
          </a:p>
          <a:p>
            <a:pPr lvl="1" eaLnBrk="1" hangingPunct="1"/>
            <a:r>
              <a:rPr lang="en-CA" altLang="en-US" dirty="0"/>
              <a:t>Production </a:t>
            </a:r>
          </a:p>
          <a:p>
            <a:pPr lvl="1" eaLnBrk="1" hangingPunct="1"/>
            <a:r>
              <a:rPr lang="en-CA" altLang="en-US" dirty="0"/>
              <a:t>Finance </a:t>
            </a:r>
          </a:p>
          <a:p>
            <a:pPr lvl="1" eaLnBrk="1" hangingPunct="1"/>
            <a:r>
              <a:rPr lang="en-CA" altLang="en-US" dirty="0"/>
              <a:t>Marketing </a:t>
            </a:r>
          </a:p>
          <a:p>
            <a:pPr lvl="1" eaLnBrk="1" hangingPunct="1"/>
            <a:r>
              <a:rPr lang="en-CA" altLang="en-US" dirty="0"/>
              <a:t>Management 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The Functions Of Business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3624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Any activity related to making a product (good, service or idea) </a:t>
            </a:r>
          </a:p>
          <a:p>
            <a:pPr eaLnBrk="1" hangingPunct="1"/>
            <a:r>
              <a:rPr lang="en-CA" altLang="en-US" dirty="0"/>
              <a:t>Production includes farming, mining, construction and manufacturing </a:t>
            </a:r>
          </a:p>
          <a:p>
            <a:pPr eaLnBrk="1" hangingPunct="1"/>
            <a:r>
              <a:rPr lang="en-CA" altLang="en-US" dirty="0"/>
              <a:t>This can also include work done at a tv station in preparing for a broadcast </a:t>
            </a:r>
          </a:p>
          <a:p>
            <a:pPr eaLnBrk="1" hangingPunct="1"/>
            <a:r>
              <a:rPr lang="en-CA" altLang="en-US" dirty="0"/>
              <a:t>For service based business, production is the actual service itself such as haircutting 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Production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2478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305800" cy="4843462"/>
          </a:xfrm>
        </p:spPr>
        <p:txBody>
          <a:bodyPr/>
          <a:lstStyle/>
          <a:p>
            <a:pPr eaLnBrk="1" hangingPunct="1"/>
            <a:r>
              <a:rPr lang="en-CA" altLang="en-US" sz="2600" dirty="0"/>
              <a:t>MONEY MONEY MONEY </a:t>
            </a:r>
          </a:p>
          <a:p>
            <a:pPr eaLnBrk="1" hangingPunct="1"/>
            <a:r>
              <a:rPr lang="en-CA" altLang="en-US" sz="2600" dirty="0"/>
              <a:t>Finance includes all activities involving money </a:t>
            </a:r>
          </a:p>
          <a:p>
            <a:pPr eaLnBrk="1" hangingPunct="1"/>
            <a:r>
              <a:rPr lang="en-CA" altLang="en-US" sz="2600" dirty="0"/>
              <a:t>Planning is an important part of finance and people in the business are responsible for setting budgets </a:t>
            </a:r>
          </a:p>
          <a:p>
            <a:pPr eaLnBrk="1" hangingPunct="1"/>
            <a:r>
              <a:rPr lang="en-CA" altLang="en-US" sz="2600" dirty="0"/>
              <a:t>A </a:t>
            </a:r>
            <a:r>
              <a:rPr lang="en-CA" altLang="en-US" sz="2600" b="1" dirty="0"/>
              <a:t>budget </a:t>
            </a:r>
            <a:r>
              <a:rPr lang="en-CA" altLang="en-US" sz="2600" dirty="0"/>
              <a:t>is a spending plan </a:t>
            </a:r>
          </a:p>
          <a:p>
            <a:pPr eaLnBrk="1" hangingPunct="1"/>
            <a:r>
              <a:rPr lang="en-CA" altLang="en-US" sz="2600" dirty="0"/>
              <a:t>It helps make sure you have enough money to cover expenses</a:t>
            </a:r>
          </a:p>
          <a:p>
            <a:pPr eaLnBrk="1" hangingPunct="1"/>
            <a:r>
              <a:rPr lang="en-CA" altLang="en-US" sz="2600" dirty="0"/>
              <a:t>Accounting is a part of finance that handles paying bills, </a:t>
            </a:r>
            <a:r>
              <a:rPr lang="en-CA" altLang="en-US" sz="2600" dirty="0" err="1"/>
              <a:t>receving</a:t>
            </a:r>
            <a:r>
              <a:rPr lang="en-CA" altLang="en-US" sz="2600" dirty="0"/>
              <a:t> money and tracking all money that enters or leaves the business  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Finance 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63874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Everyone has needs and wants but some needs and wants cannot be satisfied by buying something</a:t>
            </a:r>
          </a:p>
          <a:p>
            <a:pPr eaLnBrk="1" hangingPunct="1"/>
            <a:r>
              <a:rPr lang="en-US" altLang="en-US" dirty="0"/>
              <a:t>You can’t buy life or friendship </a:t>
            </a:r>
          </a:p>
          <a:p>
            <a:pPr eaLnBrk="1" hangingPunct="1"/>
            <a:r>
              <a:rPr lang="en-US" altLang="en-US" b="1" dirty="0"/>
              <a:t>Economic needs and wants – </a:t>
            </a:r>
            <a:r>
              <a:rPr lang="en-US" altLang="en-US" dirty="0"/>
              <a:t>these are needs and wants that you can satisfy by buying something 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Need – </a:t>
            </a:r>
            <a:r>
              <a:rPr lang="en-US" altLang="en-US" dirty="0"/>
              <a:t>something necessary for survival </a:t>
            </a:r>
          </a:p>
          <a:p>
            <a:pPr eaLnBrk="1" hangingPunct="1"/>
            <a:r>
              <a:rPr lang="en-US" altLang="en-US" b="1" dirty="0"/>
              <a:t>Want – </a:t>
            </a:r>
            <a:r>
              <a:rPr lang="en-US" altLang="en-US" dirty="0"/>
              <a:t>something you desire but could function without </a:t>
            </a:r>
            <a:endParaRPr lang="en-US" altLang="en-US" b="1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Economic needs and wants </a:t>
            </a:r>
            <a:endParaRPr lang="en-C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This part of the business focuses on the customer </a:t>
            </a:r>
          </a:p>
          <a:p>
            <a:pPr eaLnBrk="1" hangingPunct="1"/>
            <a:r>
              <a:rPr lang="en-CA" altLang="en-US" dirty="0"/>
              <a:t>Marketing includes selling, promotion, and learning about customers so you can develop products </a:t>
            </a:r>
          </a:p>
          <a:p>
            <a:pPr eaLnBrk="1" hangingPunct="1"/>
            <a:r>
              <a:rPr lang="en-CA" altLang="en-US" dirty="0"/>
              <a:t>Marketing also follows up with customers to see if what they like or dislike about products 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Marketing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13224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Includes all activates required to plan, organize, lead and control a business</a:t>
            </a:r>
          </a:p>
          <a:p>
            <a:pPr eaLnBrk="1" hangingPunct="1"/>
            <a:r>
              <a:rPr lang="en-CA" altLang="en-US" dirty="0"/>
              <a:t>Managers look at the big picture and lead workers to make changes to make the business better </a:t>
            </a:r>
          </a:p>
          <a:p>
            <a:pPr eaLnBrk="1" hangingPunct="1"/>
            <a:r>
              <a:rPr lang="en-CA" altLang="en-US" dirty="0"/>
              <a:t>Managers hire, train and supervise employees  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Management 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2931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Everyone has needs and wants but some needs and wants cannot be satisfied by buying something</a:t>
            </a:r>
          </a:p>
          <a:p>
            <a:pPr eaLnBrk="1" hangingPunct="1"/>
            <a:r>
              <a:rPr lang="en-US" altLang="en-US" dirty="0"/>
              <a:t>You can’t buy life or friendship </a:t>
            </a:r>
          </a:p>
          <a:p>
            <a:pPr eaLnBrk="1" hangingPunct="1"/>
            <a:r>
              <a:rPr lang="en-US" altLang="en-US" b="1" dirty="0"/>
              <a:t>Economic needs and wants – </a:t>
            </a:r>
            <a:r>
              <a:rPr lang="en-US" altLang="en-US" dirty="0"/>
              <a:t>these are needs and wants that you can satisfy by buying something 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Need – </a:t>
            </a:r>
            <a:r>
              <a:rPr lang="en-US" altLang="en-US" dirty="0"/>
              <a:t>something necessary for survival </a:t>
            </a:r>
          </a:p>
          <a:p>
            <a:pPr eaLnBrk="1" hangingPunct="1"/>
            <a:r>
              <a:rPr lang="en-US" altLang="en-US" b="1" dirty="0"/>
              <a:t>Want – </a:t>
            </a:r>
            <a:r>
              <a:rPr lang="en-US" altLang="en-US" dirty="0"/>
              <a:t>something you desire but could function without </a:t>
            </a:r>
            <a:endParaRPr lang="en-US" altLang="en-US" b="1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Economic needs and wants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141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Everyday your exchanging money for something </a:t>
            </a:r>
          </a:p>
          <a:p>
            <a:pPr eaLnBrk="1" hangingPunct="1"/>
            <a:r>
              <a:rPr lang="en-US" altLang="en-US" b="1" dirty="0"/>
              <a:t>Exchange </a:t>
            </a:r>
            <a:r>
              <a:rPr lang="en-US" altLang="en-US" dirty="0"/>
              <a:t>is to trade something of value for something you want </a:t>
            </a:r>
          </a:p>
          <a:p>
            <a:pPr eaLnBrk="1" hangingPunct="1"/>
            <a:r>
              <a:rPr lang="en-US" altLang="en-US" dirty="0"/>
              <a:t>Also known as a transaction </a:t>
            </a:r>
          </a:p>
          <a:p>
            <a:pPr eaLnBrk="1" hangingPunct="1"/>
            <a:r>
              <a:rPr lang="en-US" altLang="en-US" dirty="0"/>
              <a:t>What do you call trading items for items? </a:t>
            </a:r>
          </a:p>
          <a:p>
            <a:pPr eaLnBrk="1" hangingPunct="1"/>
            <a:r>
              <a:rPr lang="en-US" altLang="en-US" dirty="0"/>
              <a:t>Answer: Bartering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The Exchange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848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Money replaces the barter system </a:t>
            </a:r>
          </a:p>
          <a:p>
            <a:pPr eaLnBrk="1" hangingPunct="1"/>
            <a:r>
              <a:rPr lang="en-US" altLang="en-US" b="1" dirty="0"/>
              <a:t>Money </a:t>
            </a:r>
            <a:r>
              <a:rPr lang="en-US" altLang="en-US" dirty="0"/>
              <a:t>is a consistent item that people accept in exchange for goods or work </a:t>
            </a:r>
          </a:p>
          <a:p>
            <a:pPr eaLnBrk="1" hangingPunct="1"/>
            <a:r>
              <a:rPr lang="en-US" altLang="en-US" dirty="0"/>
              <a:t>In the past, people used beads, salt, tobacco and gold </a:t>
            </a:r>
          </a:p>
          <a:p>
            <a:pPr eaLnBrk="1" hangingPunct="1"/>
            <a:r>
              <a:rPr lang="en-US" altLang="en-US" dirty="0"/>
              <a:t>Now people use paper money, coins, cheques, cards, e-transfer, etc.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Money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14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Money also makes it easier to express the value of goods and services </a:t>
            </a:r>
          </a:p>
          <a:p>
            <a:pPr eaLnBrk="1" hangingPunct="1"/>
            <a:r>
              <a:rPr lang="en-US" altLang="en-US" b="1" dirty="0"/>
              <a:t>Value </a:t>
            </a:r>
            <a:r>
              <a:rPr lang="en-US" altLang="en-US" dirty="0"/>
              <a:t>is how much something is worth </a:t>
            </a:r>
          </a:p>
          <a:p>
            <a:pPr eaLnBrk="1" hangingPunct="1"/>
            <a:r>
              <a:rPr lang="en-US" altLang="en-US" dirty="0"/>
              <a:t>With bartering, it becomes a mess to assess the value since everything is valued different </a:t>
            </a:r>
          </a:p>
          <a:p>
            <a:pPr eaLnBrk="1" hangingPunct="1"/>
            <a:r>
              <a:rPr lang="en-US" altLang="en-US" dirty="0"/>
              <a:t>The dollar is the unit of value in Canada </a:t>
            </a:r>
          </a:p>
          <a:p>
            <a:pPr eaLnBrk="1" hangingPunct="1"/>
            <a:r>
              <a:rPr lang="en-US" altLang="en-US" dirty="0"/>
              <a:t>Value can also refer to the worth of an item to an individual</a:t>
            </a:r>
          </a:p>
          <a:p>
            <a:pPr eaLnBrk="1" hangingPunct="1"/>
            <a:r>
              <a:rPr lang="en-US" altLang="en-US" dirty="0"/>
              <a:t>Example shoes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Unit of Value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563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Time value of money – </a:t>
            </a:r>
            <a:r>
              <a:rPr lang="en-US" altLang="en-US" dirty="0"/>
              <a:t>money has greater potential worth in the future than it does today </a:t>
            </a:r>
          </a:p>
          <a:p>
            <a:pPr eaLnBrk="1" hangingPunct="1"/>
            <a:r>
              <a:rPr lang="en-US" altLang="en-US" dirty="0"/>
              <a:t>Imagine a pair of Jordans that costs $200. Instead of buying it, you put your money it into a savings account. Next year that $200 becomes $210 but the shoes costs $215. </a:t>
            </a:r>
          </a:p>
          <a:p>
            <a:pPr eaLnBrk="1" hangingPunct="1"/>
            <a:r>
              <a:rPr lang="en-US" altLang="en-US" dirty="0"/>
              <a:t>Did you make the right money management decision?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Time Value of Money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8920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Money is considered are </a:t>
            </a:r>
            <a:r>
              <a:rPr lang="en-US" altLang="en-US" b="1" dirty="0"/>
              <a:t>store of wealth </a:t>
            </a:r>
            <a:r>
              <a:rPr lang="en-US" altLang="en-US" dirty="0"/>
              <a:t>because you can literally store it since it’s small unlike the barter system where you </a:t>
            </a:r>
            <a:r>
              <a:rPr lang="en-US" altLang="en-US"/>
              <a:t>can’t store cows and apples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Store of Wealth </a:t>
            </a:r>
            <a:endParaRPr lang="en-CA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CB318A-692B-E50D-E844-1097017FC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Business – </a:t>
            </a:r>
            <a:r>
              <a:rPr lang="en-US" altLang="en-US" dirty="0"/>
              <a:t>Activity involved in the development and exchange of products</a:t>
            </a:r>
          </a:p>
          <a:p>
            <a:pPr eaLnBrk="1" hangingPunct="1"/>
            <a:r>
              <a:rPr lang="en-US" altLang="en-US" dirty="0"/>
              <a:t>Businesses provide goods and services </a:t>
            </a:r>
          </a:p>
          <a:p>
            <a:pPr eaLnBrk="1" hangingPunct="1"/>
            <a:r>
              <a:rPr lang="en-US" altLang="en-US" dirty="0"/>
              <a:t>Business also means a specific person or group of people who develop and exchange products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marL="109537" indent="0" eaLnBrk="1" hangingPunct="1">
              <a:buNone/>
            </a:pPr>
            <a:endParaRPr lang="en-CA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DEE27D-FA80-9D4A-7BF2-03E6B0E0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What is Business?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29087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2922</TotalTime>
  <Words>880</Words>
  <Application>Microsoft Macintosh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Lucida Sans Unicode</vt:lpstr>
      <vt:lpstr>Verdana</vt:lpstr>
      <vt:lpstr>Wingdings 2</vt:lpstr>
      <vt:lpstr>Wingdings 3</vt:lpstr>
      <vt:lpstr>Concourse</vt:lpstr>
      <vt:lpstr>Chapter 2: Business Basics</vt:lpstr>
      <vt:lpstr>Economic needs and wants </vt:lpstr>
      <vt:lpstr>Economic needs and wants </vt:lpstr>
      <vt:lpstr>The Exchange </vt:lpstr>
      <vt:lpstr>Money</vt:lpstr>
      <vt:lpstr>Unit of Value </vt:lpstr>
      <vt:lpstr>Time Value of Money </vt:lpstr>
      <vt:lpstr>Store of Wealth </vt:lpstr>
      <vt:lpstr>What is Business?</vt:lpstr>
      <vt:lpstr>PowerPoint Presentation</vt:lpstr>
      <vt:lpstr>Making A profit</vt:lpstr>
      <vt:lpstr>Forms of Business Ownership</vt:lpstr>
      <vt:lpstr>Forms of Business Ownership</vt:lpstr>
      <vt:lpstr>Forms of Business Ownership</vt:lpstr>
      <vt:lpstr>Not for Profit Organization </vt:lpstr>
      <vt:lpstr>Aboriginal Businesses in Canada</vt:lpstr>
      <vt:lpstr>The Functions Of Business </vt:lpstr>
      <vt:lpstr>Production </vt:lpstr>
      <vt:lpstr>Finance  </vt:lpstr>
      <vt:lpstr>Marketing </vt:lpstr>
      <vt:lpstr>Management  </vt:lpstr>
    </vt:vector>
  </TitlesOfParts>
  <Company>WCDSB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Research:</dc:title>
  <dc:creator>ITS</dc:creator>
  <cp:lastModifiedBy>Singh, Brian</cp:lastModifiedBy>
  <cp:revision>36</cp:revision>
  <dcterms:created xsi:type="dcterms:W3CDTF">2006-04-10T16:06:45Z</dcterms:created>
  <dcterms:modified xsi:type="dcterms:W3CDTF">2023-10-03T13:28:44Z</dcterms:modified>
</cp:coreProperties>
</file>