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E91FE25-C2C1-4CFE-B2C6-A2EF61CFBCD6}" type="datetimeFigureOut">
              <a:rPr lang="en-CA" smtClean="0"/>
              <a:t>2017-09-28</a:t>
            </a:fld>
            <a:endParaRPr lang="en-CA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CA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E076B25-92E8-4EA2-85FD-00D55A11EE12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E91FE25-C2C1-4CFE-B2C6-A2EF61CFBCD6}" type="datetimeFigureOut">
              <a:rPr lang="en-CA" smtClean="0"/>
              <a:t>2017-09-28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E076B25-92E8-4EA2-85FD-00D55A11EE12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E91FE25-C2C1-4CFE-B2C6-A2EF61CFBCD6}" type="datetimeFigureOut">
              <a:rPr lang="en-CA" smtClean="0"/>
              <a:t>2017-09-28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E076B25-92E8-4EA2-85FD-00D55A11EE12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E91FE25-C2C1-4CFE-B2C6-A2EF61CFBCD6}" type="datetimeFigureOut">
              <a:rPr lang="en-CA" smtClean="0"/>
              <a:t>2017-09-28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E076B25-92E8-4EA2-85FD-00D55A11EE12}" type="slidenum">
              <a:rPr lang="en-CA" smtClean="0"/>
              <a:t>‹#›</a:t>
            </a:fld>
            <a:endParaRPr lang="en-CA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E91FE25-C2C1-4CFE-B2C6-A2EF61CFBCD6}" type="datetimeFigureOut">
              <a:rPr lang="en-CA" smtClean="0"/>
              <a:t>2017-09-28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E076B25-92E8-4EA2-85FD-00D55A11EE12}" type="slidenum">
              <a:rPr lang="en-CA" smtClean="0"/>
              <a:t>‹#›</a:t>
            </a:fld>
            <a:endParaRPr lang="en-CA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E91FE25-C2C1-4CFE-B2C6-A2EF61CFBCD6}" type="datetimeFigureOut">
              <a:rPr lang="en-CA" smtClean="0"/>
              <a:t>2017-09-28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E076B25-92E8-4EA2-85FD-00D55A11EE12}" type="slidenum">
              <a:rPr lang="en-CA" smtClean="0"/>
              <a:t>‹#›</a:t>
            </a:fld>
            <a:endParaRPr lang="en-CA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E91FE25-C2C1-4CFE-B2C6-A2EF61CFBCD6}" type="datetimeFigureOut">
              <a:rPr lang="en-CA" smtClean="0"/>
              <a:t>2017-09-28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E076B25-92E8-4EA2-85FD-00D55A11EE12}" type="slidenum">
              <a:rPr lang="en-CA" smtClean="0"/>
              <a:t>‹#›</a:t>
            </a:fld>
            <a:endParaRPr lang="en-C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E91FE25-C2C1-4CFE-B2C6-A2EF61CFBCD6}" type="datetimeFigureOut">
              <a:rPr lang="en-CA" smtClean="0"/>
              <a:t>2017-09-28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E076B25-92E8-4EA2-85FD-00D55A11EE12}" type="slidenum">
              <a:rPr lang="en-CA" smtClean="0"/>
              <a:t>‹#›</a:t>
            </a:fld>
            <a:endParaRPr lang="en-CA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E91FE25-C2C1-4CFE-B2C6-A2EF61CFBCD6}" type="datetimeFigureOut">
              <a:rPr lang="en-CA" smtClean="0"/>
              <a:t>2017-09-28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E076B25-92E8-4EA2-85FD-00D55A11EE12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8E91FE25-C2C1-4CFE-B2C6-A2EF61CFBCD6}" type="datetimeFigureOut">
              <a:rPr lang="en-CA" smtClean="0"/>
              <a:t>2017-09-28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E076B25-92E8-4EA2-85FD-00D55A11EE12}" type="slidenum">
              <a:rPr lang="en-CA" smtClean="0"/>
              <a:t>‹#›</a:t>
            </a:fld>
            <a:endParaRPr lang="en-C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E91FE25-C2C1-4CFE-B2C6-A2EF61CFBCD6}" type="datetimeFigureOut">
              <a:rPr lang="en-CA" smtClean="0"/>
              <a:t>2017-09-28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E076B25-92E8-4EA2-85FD-00D55A11EE12}" type="slidenum">
              <a:rPr lang="en-CA" smtClean="0"/>
              <a:t>‹#›</a:t>
            </a:fld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8E91FE25-C2C1-4CFE-B2C6-A2EF61CFBCD6}" type="datetimeFigureOut">
              <a:rPr lang="en-CA" smtClean="0"/>
              <a:t>2017-09-28</a:t>
            </a:fld>
            <a:endParaRPr lang="en-CA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CA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1E076B25-92E8-4EA2-85FD-00D55A11EE12}" type="slidenum">
              <a:rPr lang="en-CA" smtClean="0"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Chapter 3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 smtClean="0"/>
              <a:t>Mr. Singh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740729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Being able to talk to others especially those different from you</a:t>
            </a:r>
          </a:p>
          <a:p>
            <a:r>
              <a:rPr lang="en-CA" dirty="0" smtClean="0"/>
              <a:t>Ability to listen and understand what others are saying </a:t>
            </a:r>
          </a:p>
          <a:p>
            <a:r>
              <a:rPr lang="en-CA" dirty="0" smtClean="0"/>
              <a:t>The ability to motivate and encourage others </a:t>
            </a:r>
          </a:p>
          <a:p>
            <a:r>
              <a:rPr lang="en-CA" dirty="0" smtClean="0"/>
              <a:t>Skills for negotiating and resolving conflicts </a:t>
            </a:r>
          </a:p>
          <a:p>
            <a:r>
              <a:rPr lang="en-CA" dirty="0" smtClean="0"/>
              <a:t>Caring for yourself and others </a:t>
            </a:r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Interpersonal Skills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427621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Ability to solve problems by looking at a variety of different solutions or options </a:t>
            </a:r>
          </a:p>
          <a:p>
            <a:r>
              <a:rPr lang="en-CA" dirty="0" smtClean="0"/>
              <a:t>Having confidence to make decisions and act on it</a:t>
            </a:r>
          </a:p>
          <a:p>
            <a:r>
              <a:rPr lang="en-CA" dirty="0" smtClean="0"/>
              <a:t>Ability to set goals, plan to achieve them and carry out that plan</a:t>
            </a:r>
          </a:p>
          <a:p>
            <a:r>
              <a:rPr lang="en-CA" dirty="0" smtClean="0"/>
              <a:t>Ability to generate ideas and identify opportunities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Critical and Creative Thinking Skills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40653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Being able to use special tools designed for a specific job </a:t>
            </a:r>
          </a:p>
          <a:p>
            <a:r>
              <a:rPr lang="en-CA" dirty="0" smtClean="0"/>
              <a:t>Working with digital media you’ll have to know to software, advance camera equipment, etc. </a:t>
            </a:r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Practical Skills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28634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b="1" dirty="0" smtClean="0"/>
              <a:t>Think first </a:t>
            </a:r>
            <a:r>
              <a:rPr lang="en-CA" dirty="0" smtClean="0"/>
              <a:t> - got to plan! </a:t>
            </a:r>
          </a:p>
          <a:p>
            <a:r>
              <a:rPr lang="en-CA" dirty="0" smtClean="0"/>
              <a:t>Take the time to think before you do anything</a:t>
            </a:r>
          </a:p>
          <a:p>
            <a:r>
              <a:rPr lang="en-CA" dirty="0" smtClean="0"/>
              <a:t>See potential problems and beat your obstacles before they even happen </a:t>
            </a:r>
          </a:p>
          <a:p>
            <a:endParaRPr lang="en-CA" b="1" dirty="0" smtClean="0"/>
          </a:p>
          <a:p>
            <a:r>
              <a:rPr lang="en-CA" b="1" dirty="0" smtClean="0"/>
              <a:t>Believe in yourself </a:t>
            </a:r>
            <a:r>
              <a:rPr lang="en-CA" dirty="0" smtClean="0"/>
              <a:t>– Be  confident</a:t>
            </a:r>
          </a:p>
          <a:p>
            <a:r>
              <a:rPr lang="en-CA" dirty="0" smtClean="0"/>
              <a:t>Trust your abilities and set goals for improving your own performance </a:t>
            </a:r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Strategies for Entrepreneurial success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92957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CA" b="1" dirty="0" smtClean="0"/>
              <a:t>Know yourself </a:t>
            </a:r>
            <a:r>
              <a:rPr lang="en-CA" dirty="0" smtClean="0"/>
              <a:t>– When planning take time to consider your own abilities, skills, and traits</a:t>
            </a:r>
          </a:p>
          <a:p>
            <a:r>
              <a:rPr lang="en-CA" dirty="0" smtClean="0"/>
              <a:t>Know what your weaknesses and strengths are so you know where you need work </a:t>
            </a:r>
          </a:p>
          <a:p>
            <a:endParaRPr lang="en-CA" dirty="0"/>
          </a:p>
          <a:p>
            <a:r>
              <a:rPr lang="en-CA" b="1" dirty="0" smtClean="0"/>
              <a:t>Enjoy the challenge </a:t>
            </a:r>
            <a:r>
              <a:rPr lang="en-CA" dirty="0" smtClean="0"/>
              <a:t>– for it to be worth it it’s going to be challenging </a:t>
            </a:r>
          </a:p>
          <a:p>
            <a:r>
              <a:rPr lang="en-CA" dirty="0" smtClean="0"/>
              <a:t>A venture will challenge your abilities and encourage you to be creative </a:t>
            </a:r>
          </a:p>
          <a:p>
            <a:r>
              <a:rPr lang="en-CA" dirty="0" smtClean="0"/>
              <a:t>When a problem arises, look at it as an opportunity rather than a threat</a:t>
            </a:r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Strategies for entrepreneurial success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30815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On a survey of 18-35 year old people, which profession was the most desirable? </a:t>
            </a:r>
          </a:p>
          <a:p>
            <a:r>
              <a:rPr lang="en-CA" dirty="0" smtClean="0"/>
              <a:t>Entrepreneur, film maker or artist, executive at a large company, teacher, lawyer, doctor, politician</a:t>
            </a:r>
          </a:p>
          <a:p>
            <a:r>
              <a:rPr lang="en-CA" dirty="0" smtClean="0"/>
              <a:t>Ranked 1</a:t>
            </a:r>
            <a:r>
              <a:rPr lang="en-CA" baseline="30000" dirty="0" smtClean="0"/>
              <a:t>st</a:t>
            </a:r>
            <a:r>
              <a:rPr lang="en-CA" dirty="0" smtClean="0"/>
              <a:t> – Entrepreneur </a:t>
            </a:r>
          </a:p>
          <a:p>
            <a:r>
              <a:rPr lang="en-CA" dirty="0" smtClean="0"/>
              <a:t>Ranked 4</a:t>
            </a:r>
            <a:r>
              <a:rPr lang="en-CA" baseline="30000" dirty="0" smtClean="0"/>
              <a:t>th</a:t>
            </a:r>
            <a:r>
              <a:rPr lang="en-CA" dirty="0" smtClean="0"/>
              <a:t> – Teacher </a:t>
            </a:r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Young Entrepreneurs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839824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Experience – People will invest and trust someone with experience </a:t>
            </a:r>
          </a:p>
          <a:p>
            <a:r>
              <a:rPr lang="en-CA" dirty="0" smtClean="0"/>
              <a:t>Knowledge – young people will not be as knowledgeable as someone who has been working in the field for years </a:t>
            </a:r>
          </a:p>
          <a:p>
            <a:r>
              <a:rPr lang="en-CA" dirty="0" smtClean="0"/>
              <a:t>No credit history</a:t>
            </a:r>
          </a:p>
          <a:p>
            <a:r>
              <a:rPr lang="en-CA" dirty="0" smtClean="0"/>
              <a:t>No </a:t>
            </a:r>
            <a:r>
              <a:rPr lang="en-CA" b="1" dirty="0" smtClean="0"/>
              <a:t>collateral </a:t>
            </a:r>
          </a:p>
          <a:p>
            <a:r>
              <a:rPr lang="en-CA" dirty="0" smtClean="0"/>
              <a:t>No track record to pay off debt </a:t>
            </a:r>
          </a:p>
          <a:p>
            <a:r>
              <a:rPr lang="en-CA" dirty="0" smtClean="0"/>
              <a:t>Need a lot of help with paper work and administrative work known as </a:t>
            </a:r>
            <a:r>
              <a:rPr lang="en-CA" b="1" dirty="0" smtClean="0"/>
              <a:t>red tape</a:t>
            </a:r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Challenges facing young entrepreneurs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6631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Working part time, summer work, volunteer opportunities or school leadership positions are an asset to have </a:t>
            </a:r>
          </a:p>
          <a:p>
            <a:r>
              <a:rPr lang="en-CA" dirty="0" smtClean="0"/>
              <a:t>You can learn about: </a:t>
            </a:r>
          </a:p>
          <a:p>
            <a:r>
              <a:rPr lang="en-CA" b="1" dirty="0" smtClean="0"/>
              <a:t>Infrastructure </a:t>
            </a:r>
          </a:p>
          <a:p>
            <a:r>
              <a:rPr lang="en-CA" dirty="0" smtClean="0"/>
              <a:t>Develop a positive reputation in the industry</a:t>
            </a:r>
          </a:p>
          <a:p>
            <a:r>
              <a:rPr lang="en-CA" dirty="0" smtClean="0"/>
              <a:t>Build a network of contacts </a:t>
            </a:r>
          </a:p>
          <a:p>
            <a:r>
              <a:rPr lang="en-CA" dirty="0" smtClean="0"/>
              <a:t>Earn money you can save for the future </a:t>
            </a:r>
          </a:p>
          <a:p>
            <a:r>
              <a:rPr lang="en-CA" dirty="0" smtClean="0"/>
              <a:t>Learn firsthand about the industry </a:t>
            </a:r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The Value of Experience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2665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b="1" dirty="0" smtClean="0"/>
              <a:t>Goal – </a:t>
            </a:r>
            <a:r>
              <a:rPr lang="en-CA" dirty="0" smtClean="0"/>
              <a:t>The objective you wish to reach and the purpose of your work </a:t>
            </a:r>
          </a:p>
          <a:p>
            <a:r>
              <a:rPr lang="en-CA" b="1" dirty="0" smtClean="0"/>
              <a:t>Milestones </a:t>
            </a:r>
            <a:r>
              <a:rPr lang="en-CA" dirty="0" smtClean="0"/>
              <a:t> and </a:t>
            </a:r>
            <a:r>
              <a:rPr lang="en-CA" b="1" dirty="0" smtClean="0"/>
              <a:t>Steppingstones </a:t>
            </a:r>
            <a:r>
              <a:rPr lang="en-CA" dirty="0" smtClean="0"/>
              <a:t>are important</a:t>
            </a:r>
          </a:p>
          <a:p>
            <a:r>
              <a:rPr lang="en-CA" dirty="0" smtClean="0"/>
              <a:t>These are small steps you achieve along the way</a:t>
            </a:r>
          </a:p>
          <a:p>
            <a:r>
              <a:rPr lang="en-CA" dirty="0" smtClean="0"/>
              <a:t>Ex. You want to graduate High School, your stepping stone is passing each grade</a:t>
            </a:r>
          </a:p>
          <a:p>
            <a:r>
              <a:rPr lang="en-CA" dirty="0" smtClean="0"/>
              <a:t>Goals should follow the SMART principle </a:t>
            </a:r>
          </a:p>
          <a:p>
            <a:r>
              <a:rPr lang="en-CA" dirty="0" smtClean="0"/>
              <a:t>Simple, Measureable, Achievable, Realistic &amp; Timely </a:t>
            </a:r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Setting Goals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2949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5188032"/>
          </a:xfrm>
        </p:spPr>
        <p:txBody>
          <a:bodyPr>
            <a:normAutofit/>
          </a:bodyPr>
          <a:lstStyle/>
          <a:p>
            <a:r>
              <a:rPr lang="en-CA" b="1" dirty="0" smtClean="0"/>
              <a:t>Simple</a:t>
            </a:r>
            <a:r>
              <a:rPr lang="en-CA" dirty="0" smtClean="0"/>
              <a:t> – goals should not be complicated. Simple and written down</a:t>
            </a:r>
          </a:p>
          <a:p>
            <a:r>
              <a:rPr lang="en-CA" b="1" dirty="0" smtClean="0"/>
              <a:t>Measurable</a:t>
            </a:r>
            <a:r>
              <a:rPr lang="en-CA" dirty="0" smtClean="0"/>
              <a:t> – important because if its measurable you’ll be able to tell when you’ve reached it</a:t>
            </a:r>
          </a:p>
          <a:p>
            <a:r>
              <a:rPr lang="en-CA" b="1" dirty="0" smtClean="0"/>
              <a:t>Achievable and Realistic </a:t>
            </a:r>
            <a:r>
              <a:rPr lang="en-CA" dirty="0" smtClean="0"/>
              <a:t>– If you set a goal for yourself and you don’t have the resources to make it happen, you are likely to fail. </a:t>
            </a:r>
          </a:p>
          <a:p>
            <a:r>
              <a:rPr lang="en-CA" b="1" dirty="0" smtClean="0"/>
              <a:t>Timely – </a:t>
            </a:r>
            <a:r>
              <a:rPr lang="en-CA" dirty="0" smtClean="0"/>
              <a:t>Set </a:t>
            </a:r>
            <a:r>
              <a:rPr lang="en-CA" b="1" dirty="0" smtClean="0"/>
              <a:t>target dates </a:t>
            </a:r>
            <a:r>
              <a:rPr lang="en-CA" dirty="0" smtClean="0"/>
              <a:t>for achieving your goals and this will help you track and see if your on schedule.  </a:t>
            </a:r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Setting Goals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982983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You may have goals that you set in your head or talk about with your friends</a:t>
            </a:r>
          </a:p>
          <a:p>
            <a:r>
              <a:rPr lang="en-CA" dirty="0" smtClean="0"/>
              <a:t>Goals can be financial goals, family goals, social goals, spiritual goals etc. </a:t>
            </a:r>
          </a:p>
          <a:p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Setting Goals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81683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en-CA" dirty="0" smtClean="0"/>
              <a:t>Thomas Edison invented the light bulb </a:t>
            </a:r>
          </a:p>
          <a:p>
            <a:pPr marL="109728" indent="0">
              <a:buNone/>
            </a:pPr>
            <a:r>
              <a:rPr lang="en-CA" dirty="0" smtClean="0"/>
              <a:t>He tried many different ways and hundreds of attempts until he got it</a:t>
            </a:r>
          </a:p>
          <a:p>
            <a:pPr marL="109728" indent="0">
              <a:buNone/>
            </a:pPr>
            <a:r>
              <a:rPr lang="en-CA" dirty="0" smtClean="0"/>
              <a:t>This is called </a:t>
            </a:r>
            <a:r>
              <a:rPr lang="en-CA" b="1" dirty="0" smtClean="0"/>
              <a:t>incremental problem solving </a:t>
            </a:r>
            <a:r>
              <a:rPr lang="en-CA" dirty="0" smtClean="0"/>
              <a:t>– trying many different ways to solve a problem</a:t>
            </a:r>
          </a:p>
          <a:p>
            <a:pPr marL="109728" indent="0">
              <a:buNone/>
            </a:pPr>
            <a:r>
              <a:rPr lang="en-CA" dirty="0" smtClean="0"/>
              <a:t>Albert Einstein developed the theory of relativity </a:t>
            </a:r>
          </a:p>
          <a:p>
            <a:pPr marL="109728" indent="0">
              <a:buNone/>
            </a:pPr>
            <a:r>
              <a:rPr lang="en-CA" dirty="0" smtClean="0"/>
              <a:t>His predictions were from </a:t>
            </a:r>
            <a:r>
              <a:rPr lang="en-CA" b="1" dirty="0" smtClean="0"/>
              <a:t>out-of-the-box thinking </a:t>
            </a:r>
            <a:r>
              <a:rPr lang="en-CA" dirty="0" smtClean="0"/>
              <a:t>rather than hands </a:t>
            </a:r>
            <a:r>
              <a:rPr lang="en-CA" smtClean="0"/>
              <a:t>on experiments </a:t>
            </a:r>
            <a:endParaRPr lang="en-CA" dirty="0" smtClean="0"/>
          </a:p>
          <a:p>
            <a:pPr marL="109728" indent="0">
              <a:buNone/>
            </a:pPr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Edison or Einstein?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61221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10"/>
          <a:stretch/>
        </p:blipFill>
        <p:spPr bwMode="auto">
          <a:xfrm>
            <a:off x="755576" y="108541"/>
            <a:ext cx="7241851" cy="6735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5084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268</TotalTime>
  <Words>640</Words>
  <Application>Microsoft Office PowerPoint</Application>
  <PresentationFormat>On-screen Show (4:3)</PresentationFormat>
  <Paragraphs>71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Concourse</vt:lpstr>
      <vt:lpstr>Chapter 3</vt:lpstr>
      <vt:lpstr>Young Entrepreneurs </vt:lpstr>
      <vt:lpstr>Challenges facing young entrepreneurs </vt:lpstr>
      <vt:lpstr>The Value of Experience </vt:lpstr>
      <vt:lpstr>Setting Goals </vt:lpstr>
      <vt:lpstr>Setting Goals </vt:lpstr>
      <vt:lpstr>Setting Goals </vt:lpstr>
      <vt:lpstr>Edison or Einstein?</vt:lpstr>
      <vt:lpstr>PowerPoint Presentation</vt:lpstr>
      <vt:lpstr>Interpersonal Skills </vt:lpstr>
      <vt:lpstr>Critical and Creative Thinking Skills </vt:lpstr>
      <vt:lpstr>Practical Skills </vt:lpstr>
      <vt:lpstr>Strategies for Entrepreneurial success</vt:lpstr>
      <vt:lpstr>Strategies for entrepreneurial success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3</dc:title>
  <dc:creator>Brian</dc:creator>
  <cp:lastModifiedBy>Brian</cp:lastModifiedBy>
  <cp:revision>9</cp:revision>
  <dcterms:created xsi:type="dcterms:W3CDTF">2017-09-26T17:18:02Z</dcterms:created>
  <dcterms:modified xsi:type="dcterms:W3CDTF">2017-09-28T15:59:57Z</dcterms:modified>
</cp:coreProperties>
</file>