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170" y="1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4B3A71-4E2D-4582-B170-F50610881E69}" type="doc">
      <dgm:prSet loTypeId="urn:microsoft.com/office/officeart/2005/8/layout/orgChart1" loCatId="hierarchy" qsTypeId="urn:microsoft.com/office/officeart/2005/8/quickstyle/simple1#1" qsCatId="simple" csTypeId="urn:microsoft.com/office/officeart/2005/8/colors/accent1_2#1" csCatId="accent1" phldr="1"/>
      <dgm:spPr/>
      <dgm:t>
        <a:bodyPr/>
        <a:lstStyle/>
        <a:p>
          <a:endParaRPr lang="en-CA"/>
        </a:p>
      </dgm:t>
    </dgm:pt>
    <dgm:pt modelId="{784F2107-EC76-4287-AECB-F59F58BBE63D}">
      <dgm:prSet phldrT="[Text]"/>
      <dgm:spPr/>
      <dgm:t>
        <a:bodyPr/>
        <a:lstStyle/>
        <a:p>
          <a:r>
            <a:rPr lang="en-CA" dirty="0" smtClean="0"/>
            <a:t>Individual</a:t>
          </a:r>
          <a:endParaRPr lang="en-CA" dirty="0"/>
        </a:p>
      </dgm:t>
    </dgm:pt>
    <dgm:pt modelId="{78E78601-7EB7-46CC-809B-666E894ACA07}" type="parTrans" cxnId="{F23D6323-89C6-4FBD-960E-66A64B130BF5}">
      <dgm:prSet/>
      <dgm:spPr/>
      <dgm:t>
        <a:bodyPr/>
        <a:lstStyle/>
        <a:p>
          <a:endParaRPr lang="en-CA"/>
        </a:p>
      </dgm:t>
    </dgm:pt>
    <dgm:pt modelId="{E07D5F16-4AF8-460C-8D74-2F712B91BA8B}" type="sibTrans" cxnId="{F23D6323-89C6-4FBD-960E-66A64B130BF5}">
      <dgm:prSet/>
      <dgm:spPr/>
      <dgm:t>
        <a:bodyPr/>
        <a:lstStyle/>
        <a:p>
          <a:endParaRPr lang="en-CA"/>
        </a:p>
      </dgm:t>
    </dgm:pt>
    <dgm:pt modelId="{CF712246-042C-49FA-B4A0-C340D25CCBA8}" type="asst">
      <dgm:prSet phldrT="[Text]"/>
      <dgm:spPr/>
      <dgm:t>
        <a:bodyPr/>
        <a:lstStyle/>
        <a:p>
          <a:r>
            <a:rPr lang="en-CA" dirty="0" smtClean="0"/>
            <a:t>family</a:t>
          </a:r>
          <a:endParaRPr lang="en-CA" dirty="0"/>
        </a:p>
      </dgm:t>
    </dgm:pt>
    <dgm:pt modelId="{A57EB6D9-29CA-4E7D-A31D-EA46D1BE70CA}" type="parTrans" cxnId="{EF9398BB-80D2-4897-A2DE-114DAF8FD452}">
      <dgm:prSet/>
      <dgm:spPr/>
      <dgm:t>
        <a:bodyPr/>
        <a:lstStyle/>
        <a:p>
          <a:endParaRPr lang="en-CA"/>
        </a:p>
      </dgm:t>
    </dgm:pt>
    <dgm:pt modelId="{663DCB24-CF95-4178-AD21-D3A8FBF5F704}" type="sibTrans" cxnId="{EF9398BB-80D2-4897-A2DE-114DAF8FD452}">
      <dgm:prSet/>
      <dgm:spPr/>
      <dgm:t>
        <a:bodyPr/>
        <a:lstStyle/>
        <a:p>
          <a:endParaRPr lang="en-CA"/>
        </a:p>
      </dgm:t>
    </dgm:pt>
    <dgm:pt modelId="{11D08272-1322-4264-9D8B-8F50523BD650}">
      <dgm:prSet phldrT="[Text]"/>
      <dgm:spPr/>
      <dgm:t>
        <a:bodyPr/>
        <a:lstStyle/>
        <a:p>
          <a:r>
            <a:rPr lang="en-CA" dirty="0" smtClean="0"/>
            <a:t>Friends</a:t>
          </a:r>
          <a:endParaRPr lang="en-CA" dirty="0"/>
        </a:p>
      </dgm:t>
    </dgm:pt>
    <dgm:pt modelId="{B24F10E2-965E-4C92-A339-7CD549129D43}" type="parTrans" cxnId="{135D81EC-8A9B-472C-972A-10EFA6C59E02}">
      <dgm:prSet/>
      <dgm:spPr/>
      <dgm:t>
        <a:bodyPr/>
        <a:lstStyle/>
        <a:p>
          <a:endParaRPr lang="en-CA"/>
        </a:p>
      </dgm:t>
    </dgm:pt>
    <dgm:pt modelId="{1057A298-05A0-4846-8A12-8877C0D3F3E8}" type="sibTrans" cxnId="{135D81EC-8A9B-472C-972A-10EFA6C59E02}">
      <dgm:prSet/>
      <dgm:spPr/>
      <dgm:t>
        <a:bodyPr/>
        <a:lstStyle/>
        <a:p>
          <a:endParaRPr lang="en-CA"/>
        </a:p>
      </dgm:t>
    </dgm:pt>
    <dgm:pt modelId="{5FFE4FE5-C4D2-4A44-ABE0-9C5CF15FCDA5}">
      <dgm:prSet phldrT="[Text]"/>
      <dgm:spPr/>
      <dgm:t>
        <a:bodyPr/>
        <a:lstStyle/>
        <a:p>
          <a:r>
            <a:rPr lang="en-CA" dirty="0" smtClean="0"/>
            <a:t>School/work</a:t>
          </a:r>
          <a:endParaRPr lang="en-CA" dirty="0"/>
        </a:p>
      </dgm:t>
    </dgm:pt>
    <dgm:pt modelId="{69E818E7-6EF9-4ACA-9029-6D2A9F89E1BA}" type="parTrans" cxnId="{A1A842EA-E76F-415A-964A-CB2878494AB8}">
      <dgm:prSet/>
      <dgm:spPr/>
      <dgm:t>
        <a:bodyPr/>
        <a:lstStyle/>
        <a:p>
          <a:endParaRPr lang="en-CA"/>
        </a:p>
      </dgm:t>
    </dgm:pt>
    <dgm:pt modelId="{F4A2075D-A02C-4029-803A-8A983DC065E4}" type="sibTrans" cxnId="{A1A842EA-E76F-415A-964A-CB2878494AB8}">
      <dgm:prSet/>
      <dgm:spPr/>
      <dgm:t>
        <a:bodyPr/>
        <a:lstStyle/>
        <a:p>
          <a:endParaRPr lang="en-CA"/>
        </a:p>
      </dgm:t>
    </dgm:pt>
    <dgm:pt modelId="{01D00FF0-B40F-4C4F-BA26-B3D3CCDD11B0}">
      <dgm:prSet phldrT="[Text]"/>
      <dgm:spPr/>
      <dgm:t>
        <a:bodyPr/>
        <a:lstStyle/>
        <a:p>
          <a:r>
            <a:rPr lang="en-CA" dirty="0" smtClean="0"/>
            <a:t>Neighborhood</a:t>
          </a:r>
          <a:endParaRPr lang="en-CA" dirty="0"/>
        </a:p>
      </dgm:t>
    </dgm:pt>
    <dgm:pt modelId="{900EA0AA-558D-4531-9784-2D97F2FD3A5E}" type="parTrans" cxnId="{76649126-BC65-4A33-AC38-A50DB82167C3}">
      <dgm:prSet/>
      <dgm:spPr/>
      <dgm:t>
        <a:bodyPr/>
        <a:lstStyle/>
        <a:p>
          <a:endParaRPr lang="en-CA"/>
        </a:p>
      </dgm:t>
    </dgm:pt>
    <dgm:pt modelId="{36AEE93C-9994-4ABD-B12A-ED8EA7540DDB}" type="sibTrans" cxnId="{76649126-BC65-4A33-AC38-A50DB82167C3}">
      <dgm:prSet/>
      <dgm:spPr/>
      <dgm:t>
        <a:bodyPr/>
        <a:lstStyle/>
        <a:p>
          <a:endParaRPr lang="en-CA"/>
        </a:p>
      </dgm:t>
    </dgm:pt>
    <dgm:pt modelId="{DD0BF0AD-A881-443A-8668-EA75A1621125}">
      <dgm:prSet/>
      <dgm:spPr/>
      <dgm:t>
        <a:bodyPr/>
        <a:lstStyle/>
        <a:p>
          <a:r>
            <a:rPr lang="en-CA" dirty="0" smtClean="0"/>
            <a:t>Religions groups</a:t>
          </a:r>
          <a:endParaRPr lang="en-CA" dirty="0"/>
        </a:p>
      </dgm:t>
    </dgm:pt>
    <dgm:pt modelId="{A00EB9B2-67CD-4C72-A866-FF0D23877DFA}" type="parTrans" cxnId="{87DBB9E3-0A8D-476A-83E3-EC3EDF3540A0}">
      <dgm:prSet/>
      <dgm:spPr/>
      <dgm:t>
        <a:bodyPr/>
        <a:lstStyle/>
        <a:p>
          <a:endParaRPr lang="en-CA"/>
        </a:p>
      </dgm:t>
    </dgm:pt>
    <dgm:pt modelId="{7EF81056-8416-4170-ABB8-6354B61FFE8F}" type="sibTrans" cxnId="{87DBB9E3-0A8D-476A-83E3-EC3EDF3540A0}">
      <dgm:prSet/>
      <dgm:spPr/>
      <dgm:t>
        <a:bodyPr/>
        <a:lstStyle/>
        <a:p>
          <a:endParaRPr lang="en-CA"/>
        </a:p>
      </dgm:t>
    </dgm:pt>
    <dgm:pt modelId="{3A1E8D1A-EAE3-4308-B31E-FE1FCB7E3A69}">
      <dgm:prSet/>
      <dgm:spPr/>
      <dgm:t>
        <a:bodyPr/>
        <a:lstStyle/>
        <a:p>
          <a:r>
            <a:rPr lang="en-CA" dirty="0" smtClean="0"/>
            <a:t>Teams/Clubs</a:t>
          </a:r>
          <a:endParaRPr lang="en-CA" dirty="0"/>
        </a:p>
      </dgm:t>
    </dgm:pt>
    <dgm:pt modelId="{C18FD9ED-E58B-4EF8-9542-883D26232878}" type="parTrans" cxnId="{984A6E9B-7463-40E6-AD02-8DB1A9D48D50}">
      <dgm:prSet/>
      <dgm:spPr/>
      <dgm:t>
        <a:bodyPr/>
        <a:lstStyle/>
        <a:p>
          <a:endParaRPr lang="en-CA"/>
        </a:p>
      </dgm:t>
    </dgm:pt>
    <dgm:pt modelId="{F3DC5275-2A8B-4806-824C-2A13A012D8CD}" type="sibTrans" cxnId="{984A6E9B-7463-40E6-AD02-8DB1A9D48D50}">
      <dgm:prSet/>
      <dgm:spPr/>
      <dgm:t>
        <a:bodyPr/>
        <a:lstStyle/>
        <a:p>
          <a:endParaRPr lang="en-CA"/>
        </a:p>
      </dgm:t>
    </dgm:pt>
    <dgm:pt modelId="{21C8BFCD-5E69-4FF7-B68F-1D3E3CFEEFF9}">
      <dgm:prSet/>
      <dgm:spPr/>
      <dgm:t>
        <a:bodyPr/>
        <a:lstStyle/>
        <a:p>
          <a:r>
            <a:rPr lang="en-CA" dirty="0" smtClean="0"/>
            <a:t>City/town/Village</a:t>
          </a:r>
          <a:endParaRPr lang="en-CA" dirty="0"/>
        </a:p>
      </dgm:t>
    </dgm:pt>
    <dgm:pt modelId="{E9F6CEE4-B15E-4113-BC1E-96544B143063}" type="parTrans" cxnId="{65A8742A-8CA5-4BFF-A035-DAA987B89B25}">
      <dgm:prSet/>
      <dgm:spPr/>
      <dgm:t>
        <a:bodyPr/>
        <a:lstStyle/>
        <a:p>
          <a:endParaRPr lang="en-CA"/>
        </a:p>
      </dgm:t>
    </dgm:pt>
    <dgm:pt modelId="{FB757750-D19A-4E41-B718-C9B51EF5C9A7}" type="sibTrans" cxnId="{65A8742A-8CA5-4BFF-A035-DAA987B89B25}">
      <dgm:prSet/>
      <dgm:spPr/>
      <dgm:t>
        <a:bodyPr/>
        <a:lstStyle/>
        <a:p>
          <a:endParaRPr lang="en-CA"/>
        </a:p>
      </dgm:t>
    </dgm:pt>
    <dgm:pt modelId="{71709E83-8840-4E8F-92A2-8D9C0DC5DF22}">
      <dgm:prSet/>
      <dgm:spPr/>
      <dgm:t>
        <a:bodyPr/>
        <a:lstStyle/>
        <a:p>
          <a:r>
            <a:rPr lang="en-CA" dirty="0" smtClean="0"/>
            <a:t>Province</a:t>
          </a:r>
        </a:p>
        <a:p>
          <a:endParaRPr lang="en-CA" dirty="0"/>
        </a:p>
      </dgm:t>
    </dgm:pt>
    <dgm:pt modelId="{9DF52EF7-775D-49E6-8288-D545AC0C62E0}" type="parTrans" cxnId="{D20346FE-6CAB-47BC-8674-31E19D83C963}">
      <dgm:prSet/>
      <dgm:spPr/>
      <dgm:t>
        <a:bodyPr/>
        <a:lstStyle/>
        <a:p>
          <a:endParaRPr lang="en-CA"/>
        </a:p>
      </dgm:t>
    </dgm:pt>
    <dgm:pt modelId="{E8C38F62-A656-4359-8028-C12EC46CAAEB}" type="sibTrans" cxnId="{D20346FE-6CAB-47BC-8674-31E19D83C963}">
      <dgm:prSet/>
      <dgm:spPr/>
      <dgm:t>
        <a:bodyPr/>
        <a:lstStyle/>
        <a:p>
          <a:endParaRPr lang="en-CA"/>
        </a:p>
      </dgm:t>
    </dgm:pt>
    <dgm:pt modelId="{46A8A576-57FC-4C2C-A97D-113AC2953509}">
      <dgm:prSet/>
      <dgm:spPr/>
      <dgm:t>
        <a:bodyPr/>
        <a:lstStyle/>
        <a:p>
          <a:r>
            <a:rPr lang="en-CA" dirty="0" smtClean="0"/>
            <a:t>Nation</a:t>
          </a:r>
        </a:p>
      </dgm:t>
    </dgm:pt>
    <dgm:pt modelId="{B1C90922-0566-47BE-803B-8272C8CFB06B}" type="parTrans" cxnId="{69598762-28A0-472C-8D71-11DD78BF6667}">
      <dgm:prSet/>
      <dgm:spPr/>
      <dgm:t>
        <a:bodyPr/>
        <a:lstStyle/>
        <a:p>
          <a:endParaRPr lang="en-CA"/>
        </a:p>
      </dgm:t>
    </dgm:pt>
    <dgm:pt modelId="{AC0ABC28-B54F-4C4A-AE4D-94F7E45DA42A}" type="sibTrans" cxnId="{69598762-28A0-472C-8D71-11DD78BF6667}">
      <dgm:prSet/>
      <dgm:spPr/>
      <dgm:t>
        <a:bodyPr/>
        <a:lstStyle/>
        <a:p>
          <a:endParaRPr lang="en-CA"/>
        </a:p>
      </dgm:t>
    </dgm:pt>
    <dgm:pt modelId="{5AD07707-003D-4A83-9C06-AB32F026E5CD}">
      <dgm:prSet/>
      <dgm:spPr/>
      <dgm:t>
        <a:bodyPr/>
        <a:lstStyle/>
        <a:p>
          <a:r>
            <a:rPr lang="en-CA" dirty="0" smtClean="0"/>
            <a:t>World</a:t>
          </a:r>
          <a:endParaRPr lang="en-CA" dirty="0"/>
        </a:p>
      </dgm:t>
    </dgm:pt>
    <dgm:pt modelId="{95CB8F3B-21F4-4615-93F4-EDC87A75CEAC}" type="parTrans" cxnId="{A3C3281F-C551-460A-BB78-BC3AC6AC82C8}">
      <dgm:prSet/>
      <dgm:spPr/>
      <dgm:t>
        <a:bodyPr/>
        <a:lstStyle/>
        <a:p>
          <a:endParaRPr lang="en-CA"/>
        </a:p>
      </dgm:t>
    </dgm:pt>
    <dgm:pt modelId="{2FED6020-D5A2-42CB-904A-CE3E7B954EF7}" type="sibTrans" cxnId="{A3C3281F-C551-460A-BB78-BC3AC6AC82C8}">
      <dgm:prSet/>
      <dgm:spPr/>
      <dgm:t>
        <a:bodyPr/>
        <a:lstStyle/>
        <a:p>
          <a:endParaRPr lang="en-CA"/>
        </a:p>
      </dgm:t>
    </dgm:pt>
    <dgm:pt modelId="{B48A03BA-48F4-4E47-8E62-B0DAE64C9788}" type="pres">
      <dgm:prSet presAssocID="{084B3A71-4E2D-4582-B170-F50610881E69}" presName="hierChild1" presStyleCnt="0">
        <dgm:presLayoutVars>
          <dgm:orgChart val="1"/>
          <dgm:chPref val="1"/>
          <dgm:dir/>
          <dgm:animOne val="branch"/>
          <dgm:animLvl val="lvl"/>
          <dgm:resizeHandles/>
        </dgm:presLayoutVars>
      </dgm:prSet>
      <dgm:spPr/>
      <dgm:t>
        <a:bodyPr/>
        <a:lstStyle/>
        <a:p>
          <a:endParaRPr lang="en-CA"/>
        </a:p>
      </dgm:t>
    </dgm:pt>
    <dgm:pt modelId="{1B3F5AAC-0C9A-4CC8-85B9-5AC68D8C6CDC}" type="pres">
      <dgm:prSet presAssocID="{784F2107-EC76-4287-AECB-F59F58BBE63D}" presName="hierRoot1" presStyleCnt="0">
        <dgm:presLayoutVars>
          <dgm:hierBranch val="init"/>
        </dgm:presLayoutVars>
      </dgm:prSet>
      <dgm:spPr/>
    </dgm:pt>
    <dgm:pt modelId="{374B7909-E19A-495E-90EA-8E61309820B2}" type="pres">
      <dgm:prSet presAssocID="{784F2107-EC76-4287-AECB-F59F58BBE63D}" presName="rootComposite1" presStyleCnt="0"/>
      <dgm:spPr/>
    </dgm:pt>
    <dgm:pt modelId="{ABB22C46-6DDD-4AEA-BEA9-B7A238C0584B}" type="pres">
      <dgm:prSet presAssocID="{784F2107-EC76-4287-AECB-F59F58BBE63D}" presName="rootText1" presStyleLbl="node0" presStyleIdx="0" presStyleCnt="1" custLinFactNeighborX="-10299" custLinFactNeighborY="52160">
        <dgm:presLayoutVars>
          <dgm:chPref val="3"/>
        </dgm:presLayoutVars>
      </dgm:prSet>
      <dgm:spPr/>
      <dgm:t>
        <a:bodyPr/>
        <a:lstStyle/>
        <a:p>
          <a:endParaRPr lang="en-CA"/>
        </a:p>
      </dgm:t>
    </dgm:pt>
    <dgm:pt modelId="{E3043522-FD8D-460B-8C07-5D383016CD3A}" type="pres">
      <dgm:prSet presAssocID="{784F2107-EC76-4287-AECB-F59F58BBE63D}" presName="rootConnector1" presStyleLbl="node1" presStyleIdx="0" presStyleCnt="0"/>
      <dgm:spPr/>
      <dgm:t>
        <a:bodyPr/>
        <a:lstStyle/>
        <a:p>
          <a:endParaRPr lang="en-CA"/>
        </a:p>
      </dgm:t>
    </dgm:pt>
    <dgm:pt modelId="{0A12910E-5CA1-4ACD-B61B-43C509ED0218}" type="pres">
      <dgm:prSet presAssocID="{784F2107-EC76-4287-AECB-F59F58BBE63D}" presName="hierChild2" presStyleCnt="0"/>
      <dgm:spPr/>
    </dgm:pt>
    <dgm:pt modelId="{37D44A7A-466E-4E56-841F-77EA02113847}" type="pres">
      <dgm:prSet presAssocID="{B24F10E2-965E-4C92-A339-7CD549129D43}" presName="Name37" presStyleLbl="parChTrans1D2" presStyleIdx="0" presStyleCnt="4"/>
      <dgm:spPr/>
      <dgm:t>
        <a:bodyPr/>
        <a:lstStyle/>
        <a:p>
          <a:endParaRPr lang="en-CA"/>
        </a:p>
      </dgm:t>
    </dgm:pt>
    <dgm:pt modelId="{64279923-4C63-460D-A737-A00D2983C3A1}" type="pres">
      <dgm:prSet presAssocID="{11D08272-1322-4264-9D8B-8F50523BD650}" presName="hierRoot2" presStyleCnt="0">
        <dgm:presLayoutVars>
          <dgm:hierBranch val="init"/>
        </dgm:presLayoutVars>
      </dgm:prSet>
      <dgm:spPr/>
    </dgm:pt>
    <dgm:pt modelId="{57B6B310-9209-4BD3-8EE4-66B3EB92696B}" type="pres">
      <dgm:prSet presAssocID="{11D08272-1322-4264-9D8B-8F50523BD650}" presName="rootComposite" presStyleCnt="0"/>
      <dgm:spPr/>
    </dgm:pt>
    <dgm:pt modelId="{BD7B090B-E36C-47AD-AD11-8E147FB0F9EC}" type="pres">
      <dgm:prSet presAssocID="{11D08272-1322-4264-9D8B-8F50523BD650}" presName="rootText" presStyleLbl="node2" presStyleIdx="0" presStyleCnt="3" custLinFactX="82402" custLinFactY="-200000" custLinFactNeighborX="100000" custLinFactNeighborY="-231909">
        <dgm:presLayoutVars>
          <dgm:chPref val="3"/>
        </dgm:presLayoutVars>
      </dgm:prSet>
      <dgm:spPr/>
      <dgm:t>
        <a:bodyPr/>
        <a:lstStyle/>
        <a:p>
          <a:endParaRPr lang="en-CA"/>
        </a:p>
      </dgm:t>
    </dgm:pt>
    <dgm:pt modelId="{611FAC0A-DDB4-4749-9E41-81F1331ADFC0}" type="pres">
      <dgm:prSet presAssocID="{11D08272-1322-4264-9D8B-8F50523BD650}" presName="rootConnector" presStyleLbl="node2" presStyleIdx="0" presStyleCnt="3"/>
      <dgm:spPr/>
      <dgm:t>
        <a:bodyPr/>
        <a:lstStyle/>
        <a:p>
          <a:endParaRPr lang="en-CA"/>
        </a:p>
      </dgm:t>
    </dgm:pt>
    <dgm:pt modelId="{5E6E44A2-7BEC-47F3-8819-194B033AFF2A}" type="pres">
      <dgm:prSet presAssocID="{11D08272-1322-4264-9D8B-8F50523BD650}" presName="hierChild4" presStyleCnt="0"/>
      <dgm:spPr/>
    </dgm:pt>
    <dgm:pt modelId="{02E489DD-4FF3-4C01-AAC8-D5E81C16EE04}" type="pres">
      <dgm:prSet presAssocID="{C18FD9ED-E58B-4EF8-9542-883D26232878}" presName="Name37" presStyleLbl="parChTrans1D3" presStyleIdx="0" presStyleCnt="3"/>
      <dgm:spPr/>
      <dgm:t>
        <a:bodyPr/>
        <a:lstStyle/>
        <a:p>
          <a:endParaRPr lang="en-CA"/>
        </a:p>
      </dgm:t>
    </dgm:pt>
    <dgm:pt modelId="{6B2AC0BD-6B88-45D9-A368-80E0F70DE4F6}" type="pres">
      <dgm:prSet presAssocID="{3A1E8D1A-EAE3-4308-B31E-FE1FCB7E3A69}" presName="hierRoot2" presStyleCnt="0">
        <dgm:presLayoutVars>
          <dgm:hierBranch val="init"/>
        </dgm:presLayoutVars>
      </dgm:prSet>
      <dgm:spPr/>
    </dgm:pt>
    <dgm:pt modelId="{74636EBD-4562-49AE-B7B4-52DA3411E5DC}" type="pres">
      <dgm:prSet presAssocID="{3A1E8D1A-EAE3-4308-B31E-FE1FCB7E3A69}" presName="rootComposite" presStyleCnt="0"/>
      <dgm:spPr/>
    </dgm:pt>
    <dgm:pt modelId="{AA1FD4BD-38DB-4EC9-BA54-5A1C68B4000F}" type="pres">
      <dgm:prSet presAssocID="{3A1E8D1A-EAE3-4308-B31E-FE1FCB7E3A69}" presName="rootText" presStyleLbl="node3" presStyleIdx="0" presStyleCnt="3" custLinFactX="128047" custLinFactY="-200000" custLinFactNeighborX="200000" custLinFactNeighborY="-210089">
        <dgm:presLayoutVars>
          <dgm:chPref val="3"/>
        </dgm:presLayoutVars>
      </dgm:prSet>
      <dgm:spPr/>
      <dgm:t>
        <a:bodyPr/>
        <a:lstStyle/>
        <a:p>
          <a:endParaRPr lang="en-CA"/>
        </a:p>
      </dgm:t>
    </dgm:pt>
    <dgm:pt modelId="{CC996265-EA5F-48D8-A685-AA591DBE6AC9}" type="pres">
      <dgm:prSet presAssocID="{3A1E8D1A-EAE3-4308-B31E-FE1FCB7E3A69}" presName="rootConnector" presStyleLbl="node3" presStyleIdx="0" presStyleCnt="3"/>
      <dgm:spPr/>
      <dgm:t>
        <a:bodyPr/>
        <a:lstStyle/>
        <a:p>
          <a:endParaRPr lang="en-CA"/>
        </a:p>
      </dgm:t>
    </dgm:pt>
    <dgm:pt modelId="{AC7BFDF4-2679-40C4-AC92-EA4EA243F9F9}" type="pres">
      <dgm:prSet presAssocID="{3A1E8D1A-EAE3-4308-B31E-FE1FCB7E3A69}" presName="hierChild4" presStyleCnt="0"/>
      <dgm:spPr/>
    </dgm:pt>
    <dgm:pt modelId="{2E5D6906-1678-49E8-B667-F3C938DEE431}" type="pres">
      <dgm:prSet presAssocID="{3A1E8D1A-EAE3-4308-B31E-FE1FCB7E3A69}" presName="hierChild5" presStyleCnt="0"/>
      <dgm:spPr/>
    </dgm:pt>
    <dgm:pt modelId="{63288A38-32F8-418D-BB2C-C8AA16649ED1}" type="pres">
      <dgm:prSet presAssocID="{11D08272-1322-4264-9D8B-8F50523BD650}" presName="hierChild5" presStyleCnt="0"/>
      <dgm:spPr/>
    </dgm:pt>
    <dgm:pt modelId="{17EBAD75-92C3-4159-98BE-15C513F191AF}" type="pres">
      <dgm:prSet presAssocID="{69E818E7-6EF9-4ACA-9029-6D2A9F89E1BA}" presName="Name37" presStyleLbl="parChTrans1D2" presStyleIdx="1" presStyleCnt="4"/>
      <dgm:spPr/>
      <dgm:t>
        <a:bodyPr/>
        <a:lstStyle/>
        <a:p>
          <a:endParaRPr lang="en-CA"/>
        </a:p>
      </dgm:t>
    </dgm:pt>
    <dgm:pt modelId="{39BE3D2A-BBD2-484F-BC77-2FBCC10EBE5B}" type="pres">
      <dgm:prSet presAssocID="{5FFE4FE5-C4D2-4A44-ABE0-9C5CF15FCDA5}" presName="hierRoot2" presStyleCnt="0">
        <dgm:presLayoutVars>
          <dgm:hierBranch val="init"/>
        </dgm:presLayoutVars>
      </dgm:prSet>
      <dgm:spPr/>
    </dgm:pt>
    <dgm:pt modelId="{FE857879-BA1D-4B1B-8D6D-D295473073AC}" type="pres">
      <dgm:prSet presAssocID="{5FFE4FE5-C4D2-4A44-ABE0-9C5CF15FCDA5}" presName="rootComposite" presStyleCnt="0"/>
      <dgm:spPr/>
    </dgm:pt>
    <dgm:pt modelId="{97077B94-9898-46E2-B93D-CC8942CFE4B6}" type="pres">
      <dgm:prSet presAssocID="{5FFE4FE5-C4D2-4A44-ABE0-9C5CF15FCDA5}" presName="rootText" presStyleLbl="node2" presStyleIdx="1" presStyleCnt="3" custLinFactY="-100000" custLinFactNeighborX="81879" custLinFactNeighborY="-181741">
        <dgm:presLayoutVars>
          <dgm:chPref val="3"/>
        </dgm:presLayoutVars>
      </dgm:prSet>
      <dgm:spPr/>
      <dgm:t>
        <a:bodyPr/>
        <a:lstStyle/>
        <a:p>
          <a:endParaRPr lang="en-CA"/>
        </a:p>
      </dgm:t>
    </dgm:pt>
    <dgm:pt modelId="{C0F62589-12F3-4FF2-B341-2742B32710E3}" type="pres">
      <dgm:prSet presAssocID="{5FFE4FE5-C4D2-4A44-ABE0-9C5CF15FCDA5}" presName="rootConnector" presStyleLbl="node2" presStyleIdx="1" presStyleCnt="3"/>
      <dgm:spPr/>
      <dgm:t>
        <a:bodyPr/>
        <a:lstStyle/>
        <a:p>
          <a:endParaRPr lang="en-CA"/>
        </a:p>
      </dgm:t>
    </dgm:pt>
    <dgm:pt modelId="{71D2259F-928C-4740-BBAF-72FB5FD430CE}" type="pres">
      <dgm:prSet presAssocID="{5FFE4FE5-C4D2-4A44-ABE0-9C5CF15FCDA5}" presName="hierChild4" presStyleCnt="0"/>
      <dgm:spPr/>
    </dgm:pt>
    <dgm:pt modelId="{F13DEB2D-591E-472D-A82E-6F6E93471EDA}" type="pres">
      <dgm:prSet presAssocID="{5FFE4FE5-C4D2-4A44-ABE0-9C5CF15FCDA5}" presName="hierChild5" presStyleCnt="0"/>
      <dgm:spPr/>
    </dgm:pt>
    <dgm:pt modelId="{282C5CD6-B461-438A-A917-42F2841EF947}" type="pres">
      <dgm:prSet presAssocID="{900EA0AA-558D-4531-9784-2D97F2FD3A5E}" presName="Name37" presStyleLbl="parChTrans1D2" presStyleIdx="2" presStyleCnt="4"/>
      <dgm:spPr/>
      <dgm:t>
        <a:bodyPr/>
        <a:lstStyle/>
        <a:p>
          <a:endParaRPr lang="en-CA"/>
        </a:p>
      </dgm:t>
    </dgm:pt>
    <dgm:pt modelId="{C2150D31-3745-47DD-BC20-48D60CFBE5AB}" type="pres">
      <dgm:prSet presAssocID="{01D00FF0-B40F-4C4F-BA26-B3D3CCDD11B0}" presName="hierRoot2" presStyleCnt="0">
        <dgm:presLayoutVars>
          <dgm:hierBranch val="init"/>
        </dgm:presLayoutVars>
      </dgm:prSet>
      <dgm:spPr/>
    </dgm:pt>
    <dgm:pt modelId="{B7FE5EE1-4F0B-442F-AC78-DB388BF9AAEB}" type="pres">
      <dgm:prSet presAssocID="{01D00FF0-B40F-4C4F-BA26-B3D3CCDD11B0}" presName="rootComposite" presStyleCnt="0"/>
      <dgm:spPr/>
    </dgm:pt>
    <dgm:pt modelId="{E335AE62-A1BE-4CAF-A822-0FC2AB8733A2}" type="pres">
      <dgm:prSet presAssocID="{01D00FF0-B40F-4C4F-BA26-B3D3CCDD11B0}" presName="rootText" presStyleLbl="node2" presStyleIdx="2" presStyleCnt="3" custLinFactX="-159934" custLinFactY="-136347" custLinFactNeighborX="-200000" custLinFactNeighborY="-200000">
        <dgm:presLayoutVars>
          <dgm:chPref val="3"/>
        </dgm:presLayoutVars>
      </dgm:prSet>
      <dgm:spPr/>
      <dgm:t>
        <a:bodyPr/>
        <a:lstStyle/>
        <a:p>
          <a:endParaRPr lang="en-CA"/>
        </a:p>
      </dgm:t>
    </dgm:pt>
    <dgm:pt modelId="{F4D9540B-112B-4DD4-9C71-DB483F0FCD7B}" type="pres">
      <dgm:prSet presAssocID="{01D00FF0-B40F-4C4F-BA26-B3D3CCDD11B0}" presName="rootConnector" presStyleLbl="node2" presStyleIdx="2" presStyleCnt="3"/>
      <dgm:spPr/>
      <dgm:t>
        <a:bodyPr/>
        <a:lstStyle/>
        <a:p>
          <a:endParaRPr lang="en-CA"/>
        </a:p>
      </dgm:t>
    </dgm:pt>
    <dgm:pt modelId="{5580CDB6-743A-49BF-B785-4B229D50BC4A}" type="pres">
      <dgm:prSet presAssocID="{01D00FF0-B40F-4C4F-BA26-B3D3CCDD11B0}" presName="hierChild4" presStyleCnt="0"/>
      <dgm:spPr/>
    </dgm:pt>
    <dgm:pt modelId="{9B28E121-AEB9-4E4D-9936-AD270F02A008}" type="pres">
      <dgm:prSet presAssocID="{01D00FF0-B40F-4C4F-BA26-B3D3CCDD11B0}" presName="hierChild5" presStyleCnt="0"/>
      <dgm:spPr/>
    </dgm:pt>
    <dgm:pt modelId="{215F9F0D-BC75-4305-BF0C-F56F8EE00FDA}" type="pres">
      <dgm:prSet presAssocID="{784F2107-EC76-4287-AECB-F59F58BBE63D}" presName="hierChild3" presStyleCnt="0"/>
      <dgm:spPr/>
    </dgm:pt>
    <dgm:pt modelId="{6E69CE63-4D70-4CB2-BCE5-DE92BE7CA4E7}" type="pres">
      <dgm:prSet presAssocID="{A57EB6D9-29CA-4E7D-A31D-EA46D1BE70CA}" presName="Name111" presStyleLbl="parChTrans1D2" presStyleIdx="3" presStyleCnt="4"/>
      <dgm:spPr/>
      <dgm:t>
        <a:bodyPr/>
        <a:lstStyle/>
        <a:p>
          <a:endParaRPr lang="en-CA"/>
        </a:p>
      </dgm:t>
    </dgm:pt>
    <dgm:pt modelId="{D00707DB-DD59-4BD3-A17A-7C4FDFBAA20C}" type="pres">
      <dgm:prSet presAssocID="{CF712246-042C-49FA-B4A0-C340D25CCBA8}" presName="hierRoot3" presStyleCnt="0">
        <dgm:presLayoutVars>
          <dgm:hierBranch val="init"/>
        </dgm:presLayoutVars>
      </dgm:prSet>
      <dgm:spPr/>
    </dgm:pt>
    <dgm:pt modelId="{A3E30306-6555-4139-8E60-EBA7F13DB159}" type="pres">
      <dgm:prSet presAssocID="{CF712246-042C-49FA-B4A0-C340D25CCBA8}" presName="rootComposite3" presStyleCnt="0"/>
      <dgm:spPr/>
    </dgm:pt>
    <dgm:pt modelId="{6EFBF352-0FA2-47C3-8E2B-544AD0ED166F}" type="pres">
      <dgm:prSet presAssocID="{CF712246-042C-49FA-B4A0-C340D25CCBA8}" presName="rootText3" presStyleLbl="asst1" presStyleIdx="0" presStyleCnt="1">
        <dgm:presLayoutVars>
          <dgm:chPref val="3"/>
        </dgm:presLayoutVars>
      </dgm:prSet>
      <dgm:spPr/>
      <dgm:t>
        <a:bodyPr/>
        <a:lstStyle/>
        <a:p>
          <a:endParaRPr lang="en-CA"/>
        </a:p>
      </dgm:t>
    </dgm:pt>
    <dgm:pt modelId="{C8522F76-E248-4E7D-BE3C-DF920632E346}" type="pres">
      <dgm:prSet presAssocID="{CF712246-042C-49FA-B4A0-C340D25CCBA8}" presName="rootConnector3" presStyleLbl="asst1" presStyleIdx="0" presStyleCnt="1"/>
      <dgm:spPr/>
      <dgm:t>
        <a:bodyPr/>
        <a:lstStyle/>
        <a:p>
          <a:endParaRPr lang="en-CA"/>
        </a:p>
      </dgm:t>
    </dgm:pt>
    <dgm:pt modelId="{E70C0614-23FF-4D56-B4CB-37335CF65FC8}" type="pres">
      <dgm:prSet presAssocID="{CF712246-042C-49FA-B4A0-C340D25CCBA8}" presName="hierChild6" presStyleCnt="0"/>
      <dgm:spPr/>
    </dgm:pt>
    <dgm:pt modelId="{03EBE629-B491-4C22-B7A4-657888638EA1}" type="pres">
      <dgm:prSet presAssocID="{A00EB9B2-67CD-4C72-A866-FF0D23877DFA}" presName="Name37" presStyleLbl="parChTrans1D3" presStyleIdx="1" presStyleCnt="3"/>
      <dgm:spPr/>
      <dgm:t>
        <a:bodyPr/>
        <a:lstStyle/>
        <a:p>
          <a:endParaRPr lang="en-CA"/>
        </a:p>
      </dgm:t>
    </dgm:pt>
    <dgm:pt modelId="{E8B62B75-AA61-45F0-AAE9-B4255F421E49}" type="pres">
      <dgm:prSet presAssocID="{DD0BF0AD-A881-443A-8668-EA75A1621125}" presName="hierRoot2" presStyleCnt="0">
        <dgm:presLayoutVars>
          <dgm:hierBranch val="init"/>
        </dgm:presLayoutVars>
      </dgm:prSet>
      <dgm:spPr/>
    </dgm:pt>
    <dgm:pt modelId="{96323763-22C0-48E7-852A-632F2CF02006}" type="pres">
      <dgm:prSet presAssocID="{DD0BF0AD-A881-443A-8668-EA75A1621125}" presName="rootComposite" presStyleCnt="0"/>
      <dgm:spPr/>
    </dgm:pt>
    <dgm:pt modelId="{20302AD3-5393-4C49-965B-B42951DA77DF}" type="pres">
      <dgm:prSet presAssocID="{DD0BF0AD-A881-443A-8668-EA75A1621125}" presName="rootText" presStyleLbl="node3" presStyleIdx="1" presStyleCnt="3" custLinFactY="-23799" custLinFactNeighborX="-66812" custLinFactNeighborY="-100000">
        <dgm:presLayoutVars>
          <dgm:chPref val="3"/>
        </dgm:presLayoutVars>
      </dgm:prSet>
      <dgm:spPr/>
      <dgm:t>
        <a:bodyPr/>
        <a:lstStyle/>
        <a:p>
          <a:endParaRPr lang="en-CA"/>
        </a:p>
      </dgm:t>
    </dgm:pt>
    <dgm:pt modelId="{FA0A5638-AE8C-4D85-A7A2-E73EC22E8B01}" type="pres">
      <dgm:prSet presAssocID="{DD0BF0AD-A881-443A-8668-EA75A1621125}" presName="rootConnector" presStyleLbl="node3" presStyleIdx="1" presStyleCnt="3"/>
      <dgm:spPr/>
      <dgm:t>
        <a:bodyPr/>
        <a:lstStyle/>
        <a:p>
          <a:endParaRPr lang="en-CA"/>
        </a:p>
      </dgm:t>
    </dgm:pt>
    <dgm:pt modelId="{560F5232-7E6F-402B-8280-FBA9385BAF9F}" type="pres">
      <dgm:prSet presAssocID="{DD0BF0AD-A881-443A-8668-EA75A1621125}" presName="hierChild4" presStyleCnt="0"/>
      <dgm:spPr/>
    </dgm:pt>
    <dgm:pt modelId="{2A43A9EE-F5D4-4D46-8BE6-E06BF4C1F510}" type="pres">
      <dgm:prSet presAssocID="{DD0BF0AD-A881-443A-8668-EA75A1621125}" presName="hierChild5" presStyleCnt="0"/>
      <dgm:spPr/>
    </dgm:pt>
    <dgm:pt modelId="{4EC25865-DE79-43E5-84B0-992C29937A0F}" type="pres">
      <dgm:prSet presAssocID="{E9F6CEE4-B15E-4113-BC1E-96544B143063}" presName="Name37" presStyleLbl="parChTrans1D3" presStyleIdx="2" presStyleCnt="3"/>
      <dgm:spPr/>
      <dgm:t>
        <a:bodyPr/>
        <a:lstStyle/>
        <a:p>
          <a:endParaRPr lang="en-CA"/>
        </a:p>
      </dgm:t>
    </dgm:pt>
    <dgm:pt modelId="{BA4D91C6-E8A9-48C8-967E-7AD712CC2413}" type="pres">
      <dgm:prSet presAssocID="{21C8BFCD-5E69-4FF7-B68F-1D3E3CFEEFF9}" presName="hierRoot2" presStyleCnt="0">
        <dgm:presLayoutVars>
          <dgm:hierBranch val="init"/>
        </dgm:presLayoutVars>
      </dgm:prSet>
      <dgm:spPr/>
    </dgm:pt>
    <dgm:pt modelId="{0A9A1B9F-2A8F-44DA-AD7E-7FC1D70EF29E}" type="pres">
      <dgm:prSet presAssocID="{21C8BFCD-5E69-4FF7-B68F-1D3E3CFEEFF9}" presName="rootComposite" presStyleCnt="0"/>
      <dgm:spPr/>
    </dgm:pt>
    <dgm:pt modelId="{5ADFA739-0348-4B96-B872-36356D737907}" type="pres">
      <dgm:prSet presAssocID="{21C8BFCD-5E69-4FF7-B68F-1D3E3CFEEFF9}" presName="rootText" presStyleLbl="node3" presStyleIdx="2" presStyleCnt="3" custLinFactNeighborX="10840" custLinFactNeighborY="-11392">
        <dgm:presLayoutVars>
          <dgm:chPref val="3"/>
        </dgm:presLayoutVars>
      </dgm:prSet>
      <dgm:spPr/>
      <dgm:t>
        <a:bodyPr/>
        <a:lstStyle/>
        <a:p>
          <a:endParaRPr lang="en-CA"/>
        </a:p>
      </dgm:t>
    </dgm:pt>
    <dgm:pt modelId="{17A192B7-E4B6-4326-BBD2-3CBBB461A5B0}" type="pres">
      <dgm:prSet presAssocID="{21C8BFCD-5E69-4FF7-B68F-1D3E3CFEEFF9}" presName="rootConnector" presStyleLbl="node3" presStyleIdx="2" presStyleCnt="3"/>
      <dgm:spPr/>
      <dgm:t>
        <a:bodyPr/>
        <a:lstStyle/>
        <a:p>
          <a:endParaRPr lang="en-CA"/>
        </a:p>
      </dgm:t>
    </dgm:pt>
    <dgm:pt modelId="{90A23074-9E53-4563-B928-76CA2BBFDFF0}" type="pres">
      <dgm:prSet presAssocID="{21C8BFCD-5E69-4FF7-B68F-1D3E3CFEEFF9}" presName="hierChild4" presStyleCnt="0"/>
      <dgm:spPr/>
    </dgm:pt>
    <dgm:pt modelId="{C69A02BC-AA6A-4F4E-ACF6-93B2CB64CCFA}" type="pres">
      <dgm:prSet presAssocID="{9DF52EF7-775D-49E6-8288-D545AC0C62E0}" presName="Name37" presStyleLbl="parChTrans1D4" presStyleIdx="0" presStyleCnt="3"/>
      <dgm:spPr/>
      <dgm:t>
        <a:bodyPr/>
        <a:lstStyle/>
        <a:p>
          <a:endParaRPr lang="en-CA"/>
        </a:p>
      </dgm:t>
    </dgm:pt>
    <dgm:pt modelId="{A85A8C8B-013B-4741-AB39-8065198859C7}" type="pres">
      <dgm:prSet presAssocID="{71709E83-8840-4E8F-92A2-8D9C0DC5DF22}" presName="hierRoot2" presStyleCnt="0">
        <dgm:presLayoutVars>
          <dgm:hierBranch val="init"/>
        </dgm:presLayoutVars>
      </dgm:prSet>
      <dgm:spPr/>
    </dgm:pt>
    <dgm:pt modelId="{9B024E77-28D6-49A3-A309-B283A92707FC}" type="pres">
      <dgm:prSet presAssocID="{71709E83-8840-4E8F-92A2-8D9C0DC5DF22}" presName="rootComposite" presStyleCnt="0"/>
      <dgm:spPr/>
    </dgm:pt>
    <dgm:pt modelId="{FC1639C2-DD7E-4AB4-A77A-33BB2F441B86}" type="pres">
      <dgm:prSet presAssocID="{71709E83-8840-4E8F-92A2-8D9C0DC5DF22}" presName="rootText" presStyleLbl="node4" presStyleIdx="0" presStyleCnt="3" custLinFactNeighborX="-11459" custLinFactNeighborY="6747">
        <dgm:presLayoutVars>
          <dgm:chPref val="3"/>
        </dgm:presLayoutVars>
      </dgm:prSet>
      <dgm:spPr/>
      <dgm:t>
        <a:bodyPr/>
        <a:lstStyle/>
        <a:p>
          <a:endParaRPr lang="en-CA"/>
        </a:p>
      </dgm:t>
    </dgm:pt>
    <dgm:pt modelId="{EBBBA1F9-431C-45CF-A041-C5BDC0147CEF}" type="pres">
      <dgm:prSet presAssocID="{71709E83-8840-4E8F-92A2-8D9C0DC5DF22}" presName="rootConnector" presStyleLbl="node4" presStyleIdx="0" presStyleCnt="3"/>
      <dgm:spPr/>
      <dgm:t>
        <a:bodyPr/>
        <a:lstStyle/>
        <a:p>
          <a:endParaRPr lang="en-CA"/>
        </a:p>
      </dgm:t>
    </dgm:pt>
    <dgm:pt modelId="{B663E438-E34F-46C6-88D0-BF8DE59B9798}" type="pres">
      <dgm:prSet presAssocID="{71709E83-8840-4E8F-92A2-8D9C0DC5DF22}" presName="hierChild4" presStyleCnt="0"/>
      <dgm:spPr/>
    </dgm:pt>
    <dgm:pt modelId="{047BCB57-1D82-4758-9351-A74320415FB2}" type="pres">
      <dgm:prSet presAssocID="{B1C90922-0566-47BE-803B-8272C8CFB06B}" presName="Name37" presStyleLbl="parChTrans1D4" presStyleIdx="1" presStyleCnt="3"/>
      <dgm:spPr/>
      <dgm:t>
        <a:bodyPr/>
        <a:lstStyle/>
        <a:p>
          <a:endParaRPr lang="en-CA"/>
        </a:p>
      </dgm:t>
    </dgm:pt>
    <dgm:pt modelId="{D6876643-FC36-446A-8C46-0EF5ABDC3847}" type="pres">
      <dgm:prSet presAssocID="{46A8A576-57FC-4C2C-A97D-113AC2953509}" presName="hierRoot2" presStyleCnt="0">
        <dgm:presLayoutVars>
          <dgm:hierBranch val="init"/>
        </dgm:presLayoutVars>
      </dgm:prSet>
      <dgm:spPr/>
    </dgm:pt>
    <dgm:pt modelId="{A351830B-C4B5-410B-989B-7A77ED632993}" type="pres">
      <dgm:prSet presAssocID="{46A8A576-57FC-4C2C-A97D-113AC2953509}" presName="rootComposite" presStyleCnt="0"/>
      <dgm:spPr/>
    </dgm:pt>
    <dgm:pt modelId="{E70BC7F6-F672-47DF-89EE-C4654E0536D4}" type="pres">
      <dgm:prSet presAssocID="{46A8A576-57FC-4C2C-A97D-113AC2953509}" presName="rootText" presStyleLbl="node4" presStyleIdx="1" presStyleCnt="3">
        <dgm:presLayoutVars>
          <dgm:chPref val="3"/>
        </dgm:presLayoutVars>
      </dgm:prSet>
      <dgm:spPr/>
      <dgm:t>
        <a:bodyPr/>
        <a:lstStyle/>
        <a:p>
          <a:endParaRPr lang="en-CA"/>
        </a:p>
      </dgm:t>
    </dgm:pt>
    <dgm:pt modelId="{5CBA6655-1946-450B-B253-7C6F7C6DF387}" type="pres">
      <dgm:prSet presAssocID="{46A8A576-57FC-4C2C-A97D-113AC2953509}" presName="rootConnector" presStyleLbl="node4" presStyleIdx="1" presStyleCnt="3"/>
      <dgm:spPr/>
      <dgm:t>
        <a:bodyPr/>
        <a:lstStyle/>
        <a:p>
          <a:endParaRPr lang="en-CA"/>
        </a:p>
      </dgm:t>
    </dgm:pt>
    <dgm:pt modelId="{902B3092-82FA-4C5C-9BE6-FC0F7D03B653}" type="pres">
      <dgm:prSet presAssocID="{46A8A576-57FC-4C2C-A97D-113AC2953509}" presName="hierChild4" presStyleCnt="0"/>
      <dgm:spPr/>
    </dgm:pt>
    <dgm:pt modelId="{0D170DD8-B819-4213-8AF4-48201744395C}" type="pres">
      <dgm:prSet presAssocID="{95CB8F3B-21F4-4615-93F4-EDC87A75CEAC}" presName="Name37" presStyleLbl="parChTrans1D4" presStyleIdx="2" presStyleCnt="3"/>
      <dgm:spPr/>
      <dgm:t>
        <a:bodyPr/>
        <a:lstStyle/>
        <a:p>
          <a:endParaRPr lang="en-CA"/>
        </a:p>
      </dgm:t>
    </dgm:pt>
    <dgm:pt modelId="{B5053EBD-40E0-4A61-AF13-531C5A5D55E8}" type="pres">
      <dgm:prSet presAssocID="{5AD07707-003D-4A83-9C06-AB32F026E5CD}" presName="hierRoot2" presStyleCnt="0">
        <dgm:presLayoutVars>
          <dgm:hierBranch val="init"/>
        </dgm:presLayoutVars>
      </dgm:prSet>
      <dgm:spPr/>
    </dgm:pt>
    <dgm:pt modelId="{90E0AE2E-CC46-4FC7-A209-867C110CA9F7}" type="pres">
      <dgm:prSet presAssocID="{5AD07707-003D-4A83-9C06-AB32F026E5CD}" presName="rootComposite" presStyleCnt="0"/>
      <dgm:spPr/>
    </dgm:pt>
    <dgm:pt modelId="{1F63AAA0-7277-4B7C-AB7A-E4CF252287E3}" type="pres">
      <dgm:prSet presAssocID="{5AD07707-003D-4A83-9C06-AB32F026E5CD}" presName="rootText" presStyleLbl="node4" presStyleIdx="2" presStyleCnt="3">
        <dgm:presLayoutVars>
          <dgm:chPref val="3"/>
        </dgm:presLayoutVars>
      </dgm:prSet>
      <dgm:spPr/>
      <dgm:t>
        <a:bodyPr/>
        <a:lstStyle/>
        <a:p>
          <a:endParaRPr lang="en-CA"/>
        </a:p>
      </dgm:t>
    </dgm:pt>
    <dgm:pt modelId="{C5B288DA-CC43-4F1D-9962-2246C11E370A}" type="pres">
      <dgm:prSet presAssocID="{5AD07707-003D-4A83-9C06-AB32F026E5CD}" presName="rootConnector" presStyleLbl="node4" presStyleIdx="2" presStyleCnt="3"/>
      <dgm:spPr/>
      <dgm:t>
        <a:bodyPr/>
        <a:lstStyle/>
        <a:p>
          <a:endParaRPr lang="en-CA"/>
        </a:p>
      </dgm:t>
    </dgm:pt>
    <dgm:pt modelId="{ED3A180E-461B-475F-A231-9E45A70852CB}" type="pres">
      <dgm:prSet presAssocID="{5AD07707-003D-4A83-9C06-AB32F026E5CD}" presName="hierChild4" presStyleCnt="0"/>
      <dgm:spPr/>
    </dgm:pt>
    <dgm:pt modelId="{22ECFA62-1A23-48AA-9B23-DFF0306DAB27}" type="pres">
      <dgm:prSet presAssocID="{5AD07707-003D-4A83-9C06-AB32F026E5CD}" presName="hierChild5" presStyleCnt="0"/>
      <dgm:spPr/>
    </dgm:pt>
    <dgm:pt modelId="{A6CA0107-E3DA-47C7-B010-08AC403B42A8}" type="pres">
      <dgm:prSet presAssocID="{46A8A576-57FC-4C2C-A97D-113AC2953509}" presName="hierChild5" presStyleCnt="0"/>
      <dgm:spPr/>
    </dgm:pt>
    <dgm:pt modelId="{4FD73AB8-129C-4A15-BEF9-1A7E194724F9}" type="pres">
      <dgm:prSet presAssocID="{71709E83-8840-4E8F-92A2-8D9C0DC5DF22}" presName="hierChild5" presStyleCnt="0"/>
      <dgm:spPr/>
    </dgm:pt>
    <dgm:pt modelId="{2F6D547C-39BE-4870-929E-05802C87D91E}" type="pres">
      <dgm:prSet presAssocID="{21C8BFCD-5E69-4FF7-B68F-1D3E3CFEEFF9}" presName="hierChild5" presStyleCnt="0"/>
      <dgm:spPr/>
    </dgm:pt>
    <dgm:pt modelId="{5F14D2B3-E3C3-4927-93BD-558664B07854}" type="pres">
      <dgm:prSet presAssocID="{CF712246-042C-49FA-B4A0-C340D25CCBA8}" presName="hierChild7" presStyleCnt="0"/>
      <dgm:spPr/>
    </dgm:pt>
  </dgm:ptLst>
  <dgm:cxnLst>
    <dgm:cxn modelId="{65A8742A-8CA5-4BFF-A035-DAA987B89B25}" srcId="{CF712246-042C-49FA-B4A0-C340D25CCBA8}" destId="{21C8BFCD-5E69-4FF7-B68F-1D3E3CFEEFF9}" srcOrd="1" destOrd="0" parTransId="{E9F6CEE4-B15E-4113-BC1E-96544B143063}" sibTransId="{FB757750-D19A-4E41-B718-C9B51EF5C9A7}"/>
    <dgm:cxn modelId="{1C027911-03F5-4D6B-A2C0-594A752F5AC0}" type="presOf" srcId="{A57EB6D9-29CA-4E7D-A31D-EA46D1BE70CA}" destId="{6E69CE63-4D70-4CB2-BCE5-DE92BE7CA4E7}" srcOrd="0" destOrd="0" presId="urn:microsoft.com/office/officeart/2005/8/layout/orgChart1"/>
    <dgm:cxn modelId="{AA952DCE-C569-4434-8C8A-2EA891D2C736}" type="presOf" srcId="{46A8A576-57FC-4C2C-A97D-113AC2953509}" destId="{5CBA6655-1946-450B-B253-7C6F7C6DF387}" srcOrd="1" destOrd="0" presId="urn:microsoft.com/office/officeart/2005/8/layout/orgChart1"/>
    <dgm:cxn modelId="{83AC066A-FDEF-4A86-902A-25C7E0D612D2}" type="presOf" srcId="{01D00FF0-B40F-4C4F-BA26-B3D3CCDD11B0}" destId="{E335AE62-A1BE-4CAF-A822-0FC2AB8733A2}" srcOrd="0" destOrd="0" presId="urn:microsoft.com/office/officeart/2005/8/layout/orgChart1"/>
    <dgm:cxn modelId="{77A3E733-6C94-49DE-B7D0-750A90214B14}" type="presOf" srcId="{B1C90922-0566-47BE-803B-8272C8CFB06B}" destId="{047BCB57-1D82-4758-9351-A74320415FB2}" srcOrd="0" destOrd="0" presId="urn:microsoft.com/office/officeart/2005/8/layout/orgChart1"/>
    <dgm:cxn modelId="{6A8360F4-02C8-418D-8AAC-AB6F803EA214}" type="presOf" srcId="{5FFE4FE5-C4D2-4A44-ABE0-9C5CF15FCDA5}" destId="{C0F62589-12F3-4FF2-B341-2742B32710E3}" srcOrd="1" destOrd="0" presId="urn:microsoft.com/office/officeart/2005/8/layout/orgChart1"/>
    <dgm:cxn modelId="{CA0D0827-A875-4EB9-BFD6-C0800E74EA08}" type="presOf" srcId="{CF712246-042C-49FA-B4A0-C340D25CCBA8}" destId="{C8522F76-E248-4E7D-BE3C-DF920632E346}" srcOrd="1" destOrd="0" presId="urn:microsoft.com/office/officeart/2005/8/layout/orgChart1"/>
    <dgm:cxn modelId="{0CA872D4-CFD5-4390-80C1-9634B2097AD5}" type="presOf" srcId="{784F2107-EC76-4287-AECB-F59F58BBE63D}" destId="{E3043522-FD8D-460B-8C07-5D383016CD3A}" srcOrd="1" destOrd="0" presId="urn:microsoft.com/office/officeart/2005/8/layout/orgChart1"/>
    <dgm:cxn modelId="{A7A517B2-A0AB-423E-AA51-B43DB03199EF}" type="presOf" srcId="{5FFE4FE5-C4D2-4A44-ABE0-9C5CF15FCDA5}" destId="{97077B94-9898-46E2-B93D-CC8942CFE4B6}" srcOrd="0" destOrd="0" presId="urn:microsoft.com/office/officeart/2005/8/layout/orgChart1"/>
    <dgm:cxn modelId="{135D81EC-8A9B-472C-972A-10EFA6C59E02}" srcId="{784F2107-EC76-4287-AECB-F59F58BBE63D}" destId="{11D08272-1322-4264-9D8B-8F50523BD650}" srcOrd="1" destOrd="0" parTransId="{B24F10E2-965E-4C92-A339-7CD549129D43}" sibTransId="{1057A298-05A0-4846-8A12-8877C0D3F3E8}"/>
    <dgm:cxn modelId="{69598762-28A0-472C-8D71-11DD78BF6667}" srcId="{71709E83-8840-4E8F-92A2-8D9C0DC5DF22}" destId="{46A8A576-57FC-4C2C-A97D-113AC2953509}" srcOrd="0" destOrd="0" parTransId="{B1C90922-0566-47BE-803B-8272C8CFB06B}" sibTransId="{AC0ABC28-B54F-4C4A-AE4D-94F7E45DA42A}"/>
    <dgm:cxn modelId="{F23D6323-89C6-4FBD-960E-66A64B130BF5}" srcId="{084B3A71-4E2D-4582-B170-F50610881E69}" destId="{784F2107-EC76-4287-AECB-F59F58BBE63D}" srcOrd="0" destOrd="0" parTransId="{78E78601-7EB7-46CC-809B-666E894ACA07}" sibTransId="{E07D5F16-4AF8-460C-8D74-2F712B91BA8B}"/>
    <dgm:cxn modelId="{2FD4602A-BD32-45C6-A2EE-C62F66664586}" type="presOf" srcId="{CF712246-042C-49FA-B4A0-C340D25CCBA8}" destId="{6EFBF352-0FA2-47C3-8E2B-544AD0ED166F}" srcOrd="0" destOrd="0" presId="urn:microsoft.com/office/officeart/2005/8/layout/orgChart1"/>
    <dgm:cxn modelId="{8E7784E5-AA66-464B-87BC-3307624B1951}" type="presOf" srcId="{084B3A71-4E2D-4582-B170-F50610881E69}" destId="{B48A03BA-48F4-4E47-8E62-B0DAE64C9788}" srcOrd="0" destOrd="0" presId="urn:microsoft.com/office/officeart/2005/8/layout/orgChart1"/>
    <dgm:cxn modelId="{56ECA30B-8008-43E3-9F2A-FAE1237E9A80}" type="presOf" srcId="{E9F6CEE4-B15E-4113-BC1E-96544B143063}" destId="{4EC25865-DE79-43E5-84B0-992C29937A0F}" srcOrd="0" destOrd="0" presId="urn:microsoft.com/office/officeart/2005/8/layout/orgChart1"/>
    <dgm:cxn modelId="{BC5099E4-5920-4DAB-8510-315E62570E54}" type="presOf" srcId="{69E818E7-6EF9-4ACA-9029-6D2A9F89E1BA}" destId="{17EBAD75-92C3-4159-98BE-15C513F191AF}" srcOrd="0" destOrd="0" presId="urn:microsoft.com/office/officeart/2005/8/layout/orgChart1"/>
    <dgm:cxn modelId="{4BC03160-9C72-4E78-AF07-AF8A7AC07B8F}" type="presOf" srcId="{01D00FF0-B40F-4C4F-BA26-B3D3CCDD11B0}" destId="{F4D9540B-112B-4DD4-9C71-DB483F0FCD7B}" srcOrd="1" destOrd="0" presId="urn:microsoft.com/office/officeart/2005/8/layout/orgChart1"/>
    <dgm:cxn modelId="{857AC370-578F-4AC8-B254-1AB4A20C6C6B}" type="presOf" srcId="{C18FD9ED-E58B-4EF8-9542-883D26232878}" destId="{02E489DD-4FF3-4C01-AAC8-D5E81C16EE04}" srcOrd="0" destOrd="0" presId="urn:microsoft.com/office/officeart/2005/8/layout/orgChart1"/>
    <dgm:cxn modelId="{6DEA5B19-E1ED-426D-B465-A126E2862299}" type="presOf" srcId="{95CB8F3B-21F4-4615-93F4-EDC87A75CEAC}" destId="{0D170DD8-B819-4213-8AF4-48201744395C}" srcOrd="0" destOrd="0" presId="urn:microsoft.com/office/officeart/2005/8/layout/orgChart1"/>
    <dgm:cxn modelId="{76649126-BC65-4A33-AC38-A50DB82167C3}" srcId="{784F2107-EC76-4287-AECB-F59F58BBE63D}" destId="{01D00FF0-B40F-4C4F-BA26-B3D3CCDD11B0}" srcOrd="3" destOrd="0" parTransId="{900EA0AA-558D-4531-9784-2D97F2FD3A5E}" sibTransId="{36AEE93C-9994-4ABD-B12A-ED8EA7540DDB}"/>
    <dgm:cxn modelId="{87764E45-68D9-4A65-904F-F26E953AEF18}" type="presOf" srcId="{11D08272-1322-4264-9D8B-8F50523BD650}" destId="{611FAC0A-DDB4-4749-9E41-81F1331ADFC0}" srcOrd="1" destOrd="0" presId="urn:microsoft.com/office/officeart/2005/8/layout/orgChart1"/>
    <dgm:cxn modelId="{45B43CF7-6FB3-4AF5-9880-23D1BAC9E8D3}" type="presOf" srcId="{11D08272-1322-4264-9D8B-8F50523BD650}" destId="{BD7B090B-E36C-47AD-AD11-8E147FB0F9EC}" srcOrd="0" destOrd="0" presId="urn:microsoft.com/office/officeart/2005/8/layout/orgChart1"/>
    <dgm:cxn modelId="{984A6E9B-7463-40E6-AD02-8DB1A9D48D50}" srcId="{11D08272-1322-4264-9D8B-8F50523BD650}" destId="{3A1E8D1A-EAE3-4308-B31E-FE1FCB7E3A69}" srcOrd="0" destOrd="0" parTransId="{C18FD9ED-E58B-4EF8-9542-883D26232878}" sibTransId="{F3DC5275-2A8B-4806-824C-2A13A012D8CD}"/>
    <dgm:cxn modelId="{EF9398BB-80D2-4897-A2DE-114DAF8FD452}" srcId="{784F2107-EC76-4287-AECB-F59F58BBE63D}" destId="{CF712246-042C-49FA-B4A0-C340D25CCBA8}" srcOrd="0" destOrd="0" parTransId="{A57EB6D9-29CA-4E7D-A31D-EA46D1BE70CA}" sibTransId="{663DCB24-CF95-4178-AD21-D3A8FBF5F704}"/>
    <dgm:cxn modelId="{216A9102-CA13-48A3-8E5C-EE1A2B39DDD3}" type="presOf" srcId="{A00EB9B2-67CD-4C72-A866-FF0D23877DFA}" destId="{03EBE629-B491-4C22-B7A4-657888638EA1}" srcOrd="0" destOrd="0" presId="urn:microsoft.com/office/officeart/2005/8/layout/orgChart1"/>
    <dgm:cxn modelId="{9F771F40-B85C-4DA6-A4CD-2632DA51905D}" type="presOf" srcId="{9DF52EF7-775D-49E6-8288-D545AC0C62E0}" destId="{C69A02BC-AA6A-4F4E-ACF6-93B2CB64CCFA}" srcOrd="0" destOrd="0" presId="urn:microsoft.com/office/officeart/2005/8/layout/orgChart1"/>
    <dgm:cxn modelId="{8F7BADEC-5875-4B80-AB9B-BD9B51AEB32C}" type="presOf" srcId="{3A1E8D1A-EAE3-4308-B31E-FE1FCB7E3A69}" destId="{AA1FD4BD-38DB-4EC9-BA54-5A1C68B4000F}" srcOrd="0" destOrd="0" presId="urn:microsoft.com/office/officeart/2005/8/layout/orgChart1"/>
    <dgm:cxn modelId="{5B8E6799-AF63-45BD-8671-BC94DD6C2574}" type="presOf" srcId="{5AD07707-003D-4A83-9C06-AB32F026E5CD}" destId="{C5B288DA-CC43-4F1D-9962-2246C11E370A}" srcOrd="1" destOrd="0" presId="urn:microsoft.com/office/officeart/2005/8/layout/orgChart1"/>
    <dgm:cxn modelId="{87DBB9E3-0A8D-476A-83E3-EC3EDF3540A0}" srcId="{CF712246-042C-49FA-B4A0-C340D25CCBA8}" destId="{DD0BF0AD-A881-443A-8668-EA75A1621125}" srcOrd="0" destOrd="0" parTransId="{A00EB9B2-67CD-4C72-A866-FF0D23877DFA}" sibTransId="{7EF81056-8416-4170-ABB8-6354B61FFE8F}"/>
    <dgm:cxn modelId="{9F7E9FAC-ED00-48B4-8A04-23E2B79DE914}" type="presOf" srcId="{71709E83-8840-4E8F-92A2-8D9C0DC5DF22}" destId="{FC1639C2-DD7E-4AB4-A77A-33BB2F441B86}" srcOrd="0" destOrd="0" presId="urn:microsoft.com/office/officeart/2005/8/layout/orgChart1"/>
    <dgm:cxn modelId="{9CE6C7A0-B31D-425F-AFA8-FD00DCFC482A}" type="presOf" srcId="{DD0BF0AD-A881-443A-8668-EA75A1621125}" destId="{20302AD3-5393-4C49-965B-B42951DA77DF}" srcOrd="0" destOrd="0" presId="urn:microsoft.com/office/officeart/2005/8/layout/orgChart1"/>
    <dgm:cxn modelId="{2E7D72FD-F6E2-4BFC-954D-E540F528AE1D}" type="presOf" srcId="{B24F10E2-965E-4C92-A339-7CD549129D43}" destId="{37D44A7A-466E-4E56-841F-77EA02113847}" srcOrd="0" destOrd="0" presId="urn:microsoft.com/office/officeart/2005/8/layout/orgChart1"/>
    <dgm:cxn modelId="{6C388F53-37AD-4AC4-B5EB-6991C41F32A3}" type="presOf" srcId="{21C8BFCD-5E69-4FF7-B68F-1D3E3CFEEFF9}" destId="{5ADFA739-0348-4B96-B872-36356D737907}" srcOrd="0" destOrd="0" presId="urn:microsoft.com/office/officeart/2005/8/layout/orgChart1"/>
    <dgm:cxn modelId="{71EB254F-040B-497F-AF1D-79C750095572}" type="presOf" srcId="{900EA0AA-558D-4531-9784-2D97F2FD3A5E}" destId="{282C5CD6-B461-438A-A917-42F2841EF947}" srcOrd="0" destOrd="0" presId="urn:microsoft.com/office/officeart/2005/8/layout/orgChart1"/>
    <dgm:cxn modelId="{A0A29965-FE51-4605-9AF1-7501AE0A54D2}" type="presOf" srcId="{71709E83-8840-4E8F-92A2-8D9C0DC5DF22}" destId="{EBBBA1F9-431C-45CF-A041-C5BDC0147CEF}" srcOrd="1" destOrd="0" presId="urn:microsoft.com/office/officeart/2005/8/layout/orgChart1"/>
    <dgm:cxn modelId="{DB9002CD-6266-482E-AF6A-A902DB3165F5}" type="presOf" srcId="{5AD07707-003D-4A83-9C06-AB32F026E5CD}" destId="{1F63AAA0-7277-4B7C-AB7A-E4CF252287E3}" srcOrd="0" destOrd="0" presId="urn:microsoft.com/office/officeart/2005/8/layout/orgChart1"/>
    <dgm:cxn modelId="{7E151565-2247-4595-A4FE-FFB862F3B436}" type="presOf" srcId="{21C8BFCD-5E69-4FF7-B68F-1D3E3CFEEFF9}" destId="{17A192B7-E4B6-4326-BBD2-3CBBB461A5B0}" srcOrd="1" destOrd="0" presId="urn:microsoft.com/office/officeart/2005/8/layout/orgChart1"/>
    <dgm:cxn modelId="{B37A91D3-149B-4360-97E3-9C46CBEB10D5}" type="presOf" srcId="{784F2107-EC76-4287-AECB-F59F58BBE63D}" destId="{ABB22C46-6DDD-4AEA-BEA9-B7A238C0584B}" srcOrd="0" destOrd="0" presId="urn:microsoft.com/office/officeart/2005/8/layout/orgChart1"/>
    <dgm:cxn modelId="{50FA39F8-D961-450F-B57B-B3B17253D156}" type="presOf" srcId="{DD0BF0AD-A881-443A-8668-EA75A1621125}" destId="{FA0A5638-AE8C-4D85-A7A2-E73EC22E8B01}" srcOrd="1" destOrd="0" presId="urn:microsoft.com/office/officeart/2005/8/layout/orgChart1"/>
    <dgm:cxn modelId="{D20346FE-6CAB-47BC-8674-31E19D83C963}" srcId="{21C8BFCD-5E69-4FF7-B68F-1D3E3CFEEFF9}" destId="{71709E83-8840-4E8F-92A2-8D9C0DC5DF22}" srcOrd="0" destOrd="0" parTransId="{9DF52EF7-775D-49E6-8288-D545AC0C62E0}" sibTransId="{E8C38F62-A656-4359-8028-C12EC46CAAEB}"/>
    <dgm:cxn modelId="{A2D2D8F8-88A9-45E5-ADF4-7026BA373DF7}" type="presOf" srcId="{3A1E8D1A-EAE3-4308-B31E-FE1FCB7E3A69}" destId="{CC996265-EA5F-48D8-A685-AA591DBE6AC9}" srcOrd="1" destOrd="0" presId="urn:microsoft.com/office/officeart/2005/8/layout/orgChart1"/>
    <dgm:cxn modelId="{6A5AEE8A-1BFC-43DE-91FB-8F3A6085E35A}" type="presOf" srcId="{46A8A576-57FC-4C2C-A97D-113AC2953509}" destId="{E70BC7F6-F672-47DF-89EE-C4654E0536D4}" srcOrd="0" destOrd="0" presId="urn:microsoft.com/office/officeart/2005/8/layout/orgChart1"/>
    <dgm:cxn modelId="{A3C3281F-C551-460A-BB78-BC3AC6AC82C8}" srcId="{46A8A576-57FC-4C2C-A97D-113AC2953509}" destId="{5AD07707-003D-4A83-9C06-AB32F026E5CD}" srcOrd="0" destOrd="0" parTransId="{95CB8F3B-21F4-4615-93F4-EDC87A75CEAC}" sibTransId="{2FED6020-D5A2-42CB-904A-CE3E7B954EF7}"/>
    <dgm:cxn modelId="{A1A842EA-E76F-415A-964A-CB2878494AB8}" srcId="{784F2107-EC76-4287-AECB-F59F58BBE63D}" destId="{5FFE4FE5-C4D2-4A44-ABE0-9C5CF15FCDA5}" srcOrd="2" destOrd="0" parTransId="{69E818E7-6EF9-4ACA-9029-6D2A9F89E1BA}" sibTransId="{F4A2075D-A02C-4029-803A-8A983DC065E4}"/>
    <dgm:cxn modelId="{3F470FFF-95B9-4AC8-A9A5-8EDBDA0B46FF}" type="presParOf" srcId="{B48A03BA-48F4-4E47-8E62-B0DAE64C9788}" destId="{1B3F5AAC-0C9A-4CC8-85B9-5AC68D8C6CDC}" srcOrd="0" destOrd="0" presId="urn:microsoft.com/office/officeart/2005/8/layout/orgChart1"/>
    <dgm:cxn modelId="{008AA495-E57C-469C-8EFC-2E5AE69B6234}" type="presParOf" srcId="{1B3F5AAC-0C9A-4CC8-85B9-5AC68D8C6CDC}" destId="{374B7909-E19A-495E-90EA-8E61309820B2}" srcOrd="0" destOrd="0" presId="urn:microsoft.com/office/officeart/2005/8/layout/orgChart1"/>
    <dgm:cxn modelId="{AE3733C3-8E88-4499-BB4C-2C62E38BF759}" type="presParOf" srcId="{374B7909-E19A-495E-90EA-8E61309820B2}" destId="{ABB22C46-6DDD-4AEA-BEA9-B7A238C0584B}" srcOrd="0" destOrd="0" presId="urn:microsoft.com/office/officeart/2005/8/layout/orgChart1"/>
    <dgm:cxn modelId="{B5437FEB-A31B-4C8B-8131-8FB8A56FEB56}" type="presParOf" srcId="{374B7909-E19A-495E-90EA-8E61309820B2}" destId="{E3043522-FD8D-460B-8C07-5D383016CD3A}" srcOrd="1" destOrd="0" presId="urn:microsoft.com/office/officeart/2005/8/layout/orgChart1"/>
    <dgm:cxn modelId="{CD37B40A-0F8E-4560-8FFF-FEC6473F9D66}" type="presParOf" srcId="{1B3F5AAC-0C9A-4CC8-85B9-5AC68D8C6CDC}" destId="{0A12910E-5CA1-4ACD-B61B-43C509ED0218}" srcOrd="1" destOrd="0" presId="urn:microsoft.com/office/officeart/2005/8/layout/orgChart1"/>
    <dgm:cxn modelId="{7F36361D-5358-47C9-9E02-2A8F2379D4D2}" type="presParOf" srcId="{0A12910E-5CA1-4ACD-B61B-43C509ED0218}" destId="{37D44A7A-466E-4E56-841F-77EA02113847}" srcOrd="0" destOrd="0" presId="urn:microsoft.com/office/officeart/2005/8/layout/orgChart1"/>
    <dgm:cxn modelId="{4FFB3C76-2ABD-41E4-8806-3C53FE5C7C72}" type="presParOf" srcId="{0A12910E-5CA1-4ACD-B61B-43C509ED0218}" destId="{64279923-4C63-460D-A737-A00D2983C3A1}" srcOrd="1" destOrd="0" presId="urn:microsoft.com/office/officeart/2005/8/layout/orgChart1"/>
    <dgm:cxn modelId="{27FC6F9E-1CB4-46F1-8DF7-F810EAE8817B}" type="presParOf" srcId="{64279923-4C63-460D-A737-A00D2983C3A1}" destId="{57B6B310-9209-4BD3-8EE4-66B3EB92696B}" srcOrd="0" destOrd="0" presId="urn:microsoft.com/office/officeart/2005/8/layout/orgChart1"/>
    <dgm:cxn modelId="{9748B139-2DED-48B6-8ACD-C377DF02A412}" type="presParOf" srcId="{57B6B310-9209-4BD3-8EE4-66B3EB92696B}" destId="{BD7B090B-E36C-47AD-AD11-8E147FB0F9EC}" srcOrd="0" destOrd="0" presId="urn:microsoft.com/office/officeart/2005/8/layout/orgChart1"/>
    <dgm:cxn modelId="{60D4BD69-6148-45C9-8F32-F61B2BE52E57}" type="presParOf" srcId="{57B6B310-9209-4BD3-8EE4-66B3EB92696B}" destId="{611FAC0A-DDB4-4749-9E41-81F1331ADFC0}" srcOrd="1" destOrd="0" presId="urn:microsoft.com/office/officeart/2005/8/layout/orgChart1"/>
    <dgm:cxn modelId="{831C9FC6-6216-4668-BCED-116297DF58F9}" type="presParOf" srcId="{64279923-4C63-460D-A737-A00D2983C3A1}" destId="{5E6E44A2-7BEC-47F3-8819-194B033AFF2A}" srcOrd="1" destOrd="0" presId="urn:microsoft.com/office/officeart/2005/8/layout/orgChart1"/>
    <dgm:cxn modelId="{D16EFF6A-F457-4C0B-8B14-614918CFF3B0}" type="presParOf" srcId="{5E6E44A2-7BEC-47F3-8819-194B033AFF2A}" destId="{02E489DD-4FF3-4C01-AAC8-D5E81C16EE04}" srcOrd="0" destOrd="0" presId="urn:microsoft.com/office/officeart/2005/8/layout/orgChart1"/>
    <dgm:cxn modelId="{D90037A1-14EE-4050-AFFC-E019659A6BEB}" type="presParOf" srcId="{5E6E44A2-7BEC-47F3-8819-194B033AFF2A}" destId="{6B2AC0BD-6B88-45D9-A368-80E0F70DE4F6}" srcOrd="1" destOrd="0" presId="urn:microsoft.com/office/officeart/2005/8/layout/orgChart1"/>
    <dgm:cxn modelId="{C72BBE77-1161-4E4D-9A1E-9611AE70ABD7}" type="presParOf" srcId="{6B2AC0BD-6B88-45D9-A368-80E0F70DE4F6}" destId="{74636EBD-4562-49AE-B7B4-52DA3411E5DC}" srcOrd="0" destOrd="0" presId="urn:microsoft.com/office/officeart/2005/8/layout/orgChart1"/>
    <dgm:cxn modelId="{838CBCF7-6004-4E99-A49E-EA1964042726}" type="presParOf" srcId="{74636EBD-4562-49AE-B7B4-52DA3411E5DC}" destId="{AA1FD4BD-38DB-4EC9-BA54-5A1C68B4000F}" srcOrd="0" destOrd="0" presId="urn:microsoft.com/office/officeart/2005/8/layout/orgChart1"/>
    <dgm:cxn modelId="{D44CEE59-1E92-4F4F-A518-2438C3A04AFC}" type="presParOf" srcId="{74636EBD-4562-49AE-B7B4-52DA3411E5DC}" destId="{CC996265-EA5F-48D8-A685-AA591DBE6AC9}" srcOrd="1" destOrd="0" presId="urn:microsoft.com/office/officeart/2005/8/layout/orgChart1"/>
    <dgm:cxn modelId="{72CAD598-499C-423F-8021-372110D8B0A3}" type="presParOf" srcId="{6B2AC0BD-6B88-45D9-A368-80E0F70DE4F6}" destId="{AC7BFDF4-2679-40C4-AC92-EA4EA243F9F9}" srcOrd="1" destOrd="0" presId="urn:microsoft.com/office/officeart/2005/8/layout/orgChart1"/>
    <dgm:cxn modelId="{127AD46B-A9F4-4F79-9CFA-5AEC7FE8A8BB}" type="presParOf" srcId="{6B2AC0BD-6B88-45D9-A368-80E0F70DE4F6}" destId="{2E5D6906-1678-49E8-B667-F3C938DEE431}" srcOrd="2" destOrd="0" presId="urn:microsoft.com/office/officeart/2005/8/layout/orgChart1"/>
    <dgm:cxn modelId="{A79044E7-9A47-45E1-9BDF-4C7FBB78896E}" type="presParOf" srcId="{64279923-4C63-460D-A737-A00D2983C3A1}" destId="{63288A38-32F8-418D-BB2C-C8AA16649ED1}" srcOrd="2" destOrd="0" presId="urn:microsoft.com/office/officeart/2005/8/layout/orgChart1"/>
    <dgm:cxn modelId="{C4FC27FE-21C2-4771-AA5E-D389118EA976}" type="presParOf" srcId="{0A12910E-5CA1-4ACD-B61B-43C509ED0218}" destId="{17EBAD75-92C3-4159-98BE-15C513F191AF}" srcOrd="2" destOrd="0" presId="urn:microsoft.com/office/officeart/2005/8/layout/orgChart1"/>
    <dgm:cxn modelId="{DC159627-9772-40C8-A9F7-243CB3E375F9}" type="presParOf" srcId="{0A12910E-5CA1-4ACD-B61B-43C509ED0218}" destId="{39BE3D2A-BBD2-484F-BC77-2FBCC10EBE5B}" srcOrd="3" destOrd="0" presId="urn:microsoft.com/office/officeart/2005/8/layout/orgChart1"/>
    <dgm:cxn modelId="{E444DA10-E50A-47F9-8FBD-2830EFC209ED}" type="presParOf" srcId="{39BE3D2A-BBD2-484F-BC77-2FBCC10EBE5B}" destId="{FE857879-BA1D-4B1B-8D6D-D295473073AC}" srcOrd="0" destOrd="0" presId="urn:microsoft.com/office/officeart/2005/8/layout/orgChart1"/>
    <dgm:cxn modelId="{FC292252-3485-4CD0-90F1-AC29EA0819D7}" type="presParOf" srcId="{FE857879-BA1D-4B1B-8D6D-D295473073AC}" destId="{97077B94-9898-46E2-B93D-CC8942CFE4B6}" srcOrd="0" destOrd="0" presId="urn:microsoft.com/office/officeart/2005/8/layout/orgChart1"/>
    <dgm:cxn modelId="{D3D69ED8-F93A-4BCD-840F-7C37E75795A0}" type="presParOf" srcId="{FE857879-BA1D-4B1B-8D6D-D295473073AC}" destId="{C0F62589-12F3-4FF2-B341-2742B32710E3}" srcOrd="1" destOrd="0" presId="urn:microsoft.com/office/officeart/2005/8/layout/orgChart1"/>
    <dgm:cxn modelId="{C75247E0-8160-42F4-BB93-BDC4ABC5FEDD}" type="presParOf" srcId="{39BE3D2A-BBD2-484F-BC77-2FBCC10EBE5B}" destId="{71D2259F-928C-4740-BBAF-72FB5FD430CE}" srcOrd="1" destOrd="0" presId="urn:microsoft.com/office/officeart/2005/8/layout/orgChart1"/>
    <dgm:cxn modelId="{2B316A38-4EF9-4C91-9E4F-6C4743A3502F}" type="presParOf" srcId="{39BE3D2A-BBD2-484F-BC77-2FBCC10EBE5B}" destId="{F13DEB2D-591E-472D-A82E-6F6E93471EDA}" srcOrd="2" destOrd="0" presId="urn:microsoft.com/office/officeart/2005/8/layout/orgChart1"/>
    <dgm:cxn modelId="{DF8B941E-C37A-4239-8DEC-96D96A6CF257}" type="presParOf" srcId="{0A12910E-5CA1-4ACD-B61B-43C509ED0218}" destId="{282C5CD6-B461-438A-A917-42F2841EF947}" srcOrd="4" destOrd="0" presId="urn:microsoft.com/office/officeart/2005/8/layout/orgChart1"/>
    <dgm:cxn modelId="{669432DC-634D-4C2C-A499-03989C6F9A50}" type="presParOf" srcId="{0A12910E-5CA1-4ACD-B61B-43C509ED0218}" destId="{C2150D31-3745-47DD-BC20-48D60CFBE5AB}" srcOrd="5" destOrd="0" presId="urn:microsoft.com/office/officeart/2005/8/layout/orgChart1"/>
    <dgm:cxn modelId="{F1D5955E-04A8-43BE-9B14-64C1C48C69FE}" type="presParOf" srcId="{C2150D31-3745-47DD-BC20-48D60CFBE5AB}" destId="{B7FE5EE1-4F0B-442F-AC78-DB388BF9AAEB}" srcOrd="0" destOrd="0" presId="urn:microsoft.com/office/officeart/2005/8/layout/orgChart1"/>
    <dgm:cxn modelId="{40F395EB-2A40-465B-BEE0-18D8B728A3BF}" type="presParOf" srcId="{B7FE5EE1-4F0B-442F-AC78-DB388BF9AAEB}" destId="{E335AE62-A1BE-4CAF-A822-0FC2AB8733A2}" srcOrd="0" destOrd="0" presId="urn:microsoft.com/office/officeart/2005/8/layout/orgChart1"/>
    <dgm:cxn modelId="{FF0A80A2-5942-4C12-91E7-47FB376D0482}" type="presParOf" srcId="{B7FE5EE1-4F0B-442F-AC78-DB388BF9AAEB}" destId="{F4D9540B-112B-4DD4-9C71-DB483F0FCD7B}" srcOrd="1" destOrd="0" presId="urn:microsoft.com/office/officeart/2005/8/layout/orgChart1"/>
    <dgm:cxn modelId="{3C892AC7-9FEA-4C1F-848A-A6706025FBAE}" type="presParOf" srcId="{C2150D31-3745-47DD-BC20-48D60CFBE5AB}" destId="{5580CDB6-743A-49BF-B785-4B229D50BC4A}" srcOrd="1" destOrd="0" presId="urn:microsoft.com/office/officeart/2005/8/layout/orgChart1"/>
    <dgm:cxn modelId="{362EC545-C01D-4E26-B81C-2E389B2ED818}" type="presParOf" srcId="{C2150D31-3745-47DD-BC20-48D60CFBE5AB}" destId="{9B28E121-AEB9-4E4D-9936-AD270F02A008}" srcOrd="2" destOrd="0" presId="urn:microsoft.com/office/officeart/2005/8/layout/orgChart1"/>
    <dgm:cxn modelId="{073DD3EA-57E7-41F7-A3F3-87141D59A0F8}" type="presParOf" srcId="{1B3F5AAC-0C9A-4CC8-85B9-5AC68D8C6CDC}" destId="{215F9F0D-BC75-4305-BF0C-F56F8EE00FDA}" srcOrd="2" destOrd="0" presId="urn:microsoft.com/office/officeart/2005/8/layout/orgChart1"/>
    <dgm:cxn modelId="{1E65D18A-5868-4462-8997-8E32202A6462}" type="presParOf" srcId="{215F9F0D-BC75-4305-BF0C-F56F8EE00FDA}" destId="{6E69CE63-4D70-4CB2-BCE5-DE92BE7CA4E7}" srcOrd="0" destOrd="0" presId="urn:microsoft.com/office/officeart/2005/8/layout/orgChart1"/>
    <dgm:cxn modelId="{D3BE8F0D-574E-4583-9912-DDE6C0A70708}" type="presParOf" srcId="{215F9F0D-BC75-4305-BF0C-F56F8EE00FDA}" destId="{D00707DB-DD59-4BD3-A17A-7C4FDFBAA20C}" srcOrd="1" destOrd="0" presId="urn:microsoft.com/office/officeart/2005/8/layout/orgChart1"/>
    <dgm:cxn modelId="{90FDFCD3-912C-4CAE-8D1F-0550E0E7B3F3}" type="presParOf" srcId="{D00707DB-DD59-4BD3-A17A-7C4FDFBAA20C}" destId="{A3E30306-6555-4139-8E60-EBA7F13DB159}" srcOrd="0" destOrd="0" presId="urn:microsoft.com/office/officeart/2005/8/layout/orgChart1"/>
    <dgm:cxn modelId="{E9A49597-4E4C-4C2A-BA4F-D59F46799AE7}" type="presParOf" srcId="{A3E30306-6555-4139-8E60-EBA7F13DB159}" destId="{6EFBF352-0FA2-47C3-8E2B-544AD0ED166F}" srcOrd="0" destOrd="0" presId="urn:microsoft.com/office/officeart/2005/8/layout/orgChart1"/>
    <dgm:cxn modelId="{CDEAA247-0882-4706-AD78-893696C580B8}" type="presParOf" srcId="{A3E30306-6555-4139-8E60-EBA7F13DB159}" destId="{C8522F76-E248-4E7D-BE3C-DF920632E346}" srcOrd="1" destOrd="0" presId="urn:microsoft.com/office/officeart/2005/8/layout/orgChart1"/>
    <dgm:cxn modelId="{C6143236-F333-4EDF-A2C4-E7994A8E8F48}" type="presParOf" srcId="{D00707DB-DD59-4BD3-A17A-7C4FDFBAA20C}" destId="{E70C0614-23FF-4D56-B4CB-37335CF65FC8}" srcOrd="1" destOrd="0" presId="urn:microsoft.com/office/officeart/2005/8/layout/orgChart1"/>
    <dgm:cxn modelId="{45254FBC-2C73-4C03-A101-69457553E7D9}" type="presParOf" srcId="{E70C0614-23FF-4D56-B4CB-37335CF65FC8}" destId="{03EBE629-B491-4C22-B7A4-657888638EA1}" srcOrd="0" destOrd="0" presId="urn:microsoft.com/office/officeart/2005/8/layout/orgChart1"/>
    <dgm:cxn modelId="{74ADC553-6FEB-40DA-88AC-10D1CFC45DFC}" type="presParOf" srcId="{E70C0614-23FF-4D56-B4CB-37335CF65FC8}" destId="{E8B62B75-AA61-45F0-AAE9-B4255F421E49}" srcOrd="1" destOrd="0" presId="urn:microsoft.com/office/officeart/2005/8/layout/orgChart1"/>
    <dgm:cxn modelId="{71669509-EEC8-4D21-A4D0-838BEE380E3A}" type="presParOf" srcId="{E8B62B75-AA61-45F0-AAE9-B4255F421E49}" destId="{96323763-22C0-48E7-852A-632F2CF02006}" srcOrd="0" destOrd="0" presId="urn:microsoft.com/office/officeart/2005/8/layout/orgChart1"/>
    <dgm:cxn modelId="{A1E3FAC2-3836-45D0-B1D3-FFABA6032CA5}" type="presParOf" srcId="{96323763-22C0-48E7-852A-632F2CF02006}" destId="{20302AD3-5393-4C49-965B-B42951DA77DF}" srcOrd="0" destOrd="0" presId="urn:microsoft.com/office/officeart/2005/8/layout/orgChart1"/>
    <dgm:cxn modelId="{C08E3A03-1618-485F-9691-B9063BC9ACFD}" type="presParOf" srcId="{96323763-22C0-48E7-852A-632F2CF02006}" destId="{FA0A5638-AE8C-4D85-A7A2-E73EC22E8B01}" srcOrd="1" destOrd="0" presId="urn:microsoft.com/office/officeart/2005/8/layout/orgChart1"/>
    <dgm:cxn modelId="{23BB6C34-ECB4-4EEF-BCE6-B50E531DB002}" type="presParOf" srcId="{E8B62B75-AA61-45F0-AAE9-B4255F421E49}" destId="{560F5232-7E6F-402B-8280-FBA9385BAF9F}" srcOrd="1" destOrd="0" presId="urn:microsoft.com/office/officeart/2005/8/layout/orgChart1"/>
    <dgm:cxn modelId="{3BF8146E-EB03-4EAD-B4C5-D3954151FD74}" type="presParOf" srcId="{E8B62B75-AA61-45F0-AAE9-B4255F421E49}" destId="{2A43A9EE-F5D4-4D46-8BE6-E06BF4C1F510}" srcOrd="2" destOrd="0" presId="urn:microsoft.com/office/officeart/2005/8/layout/orgChart1"/>
    <dgm:cxn modelId="{6C7B09E2-BA6B-44E2-BA91-1BC5BCDF9E22}" type="presParOf" srcId="{E70C0614-23FF-4D56-B4CB-37335CF65FC8}" destId="{4EC25865-DE79-43E5-84B0-992C29937A0F}" srcOrd="2" destOrd="0" presId="urn:microsoft.com/office/officeart/2005/8/layout/orgChart1"/>
    <dgm:cxn modelId="{58B71D6E-1F3F-4537-A82F-DA88379A1EC5}" type="presParOf" srcId="{E70C0614-23FF-4D56-B4CB-37335CF65FC8}" destId="{BA4D91C6-E8A9-48C8-967E-7AD712CC2413}" srcOrd="3" destOrd="0" presId="urn:microsoft.com/office/officeart/2005/8/layout/orgChart1"/>
    <dgm:cxn modelId="{4AA855FA-34C5-4C62-B37F-5071849D2087}" type="presParOf" srcId="{BA4D91C6-E8A9-48C8-967E-7AD712CC2413}" destId="{0A9A1B9F-2A8F-44DA-AD7E-7FC1D70EF29E}" srcOrd="0" destOrd="0" presId="urn:microsoft.com/office/officeart/2005/8/layout/orgChart1"/>
    <dgm:cxn modelId="{04707F44-C1A2-4F14-8908-87AD42DC6CDC}" type="presParOf" srcId="{0A9A1B9F-2A8F-44DA-AD7E-7FC1D70EF29E}" destId="{5ADFA739-0348-4B96-B872-36356D737907}" srcOrd="0" destOrd="0" presId="urn:microsoft.com/office/officeart/2005/8/layout/orgChart1"/>
    <dgm:cxn modelId="{C2B5966C-DC64-4DC3-8A31-4D117EB1B2FC}" type="presParOf" srcId="{0A9A1B9F-2A8F-44DA-AD7E-7FC1D70EF29E}" destId="{17A192B7-E4B6-4326-BBD2-3CBBB461A5B0}" srcOrd="1" destOrd="0" presId="urn:microsoft.com/office/officeart/2005/8/layout/orgChart1"/>
    <dgm:cxn modelId="{9E12D959-C4B7-4DEE-8A38-41AF41153D49}" type="presParOf" srcId="{BA4D91C6-E8A9-48C8-967E-7AD712CC2413}" destId="{90A23074-9E53-4563-B928-76CA2BBFDFF0}" srcOrd="1" destOrd="0" presId="urn:microsoft.com/office/officeart/2005/8/layout/orgChart1"/>
    <dgm:cxn modelId="{0563FC5F-3F32-4058-9D69-E181A810E0D6}" type="presParOf" srcId="{90A23074-9E53-4563-B928-76CA2BBFDFF0}" destId="{C69A02BC-AA6A-4F4E-ACF6-93B2CB64CCFA}" srcOrd="0" destOrd="0" presId="urn:microsoft.com/office/officeart/2005/8/layout/orgChart1"/>
    <dgm:cxn modelId="{BD0E827B-2659-40E8-BBDF-B8A625B388A0}" type="presParOf" srcId="{90A23074-9E53-4563-B928-76CA2BBFDFF0}" destId="{A85A8C8B-013B-4741-AB39-8065198859C7}" srcOrd="1" destOrd="0" presId="urn:microsoft.com/office/officeart/2005/8/layout/orgChart1"/>
    <dgm:cxn modelId="{954FDEC1-3010-4932-B13B-82626B894FD6}" type="presParOf" srcId="{A85A8C8B-013B-4741-AB39-8065198859C7}" destId="{9B024E77-28D6-49A3-A309-B283A92707FC}" srcOrd="0" destOrd="0" presId="urn:microsoft.com/office/officeart/2005/8/layout/orgChart1"/>
    <dgm:cxn modelId="{4A76D4C5-D59F-445E-AA82-984C5D612EBE}" type="presParOf" srcId="{9B024E77-28D6-49A3-A309-B283A92707FC}" destId="{FC1639C2-DD7E-4AB4-A77A-33BB2F441B86}" srcOrd="0" destOrd="0" presId="urn:microsoft.com/office/officeart/2005/8/layout/orgChart1"/>
    <dgm:cxn modelId="{6F02B35A-87FC-4946-BD16-AF877C59C83A}" type="presParOf" srcId="{9B024E77-28D6-49A3-A309-B283A92707FC}" destId="{EBBBA1F9-431C-45CF-A041-C5BDC0147CEF}" srcOrd="1" destOrd="0" presId="urn:microsoft.com/office/officeart/2005/8/layout/orgChart1"/>
    <dgm:cxn modelId="{53FD5953-306A-48EC-A7F1-462C74D85867}" type="presParOf" srcId="{A85A8C8B-013B-4741-AB39-8065198859C7}" destId="{B663E438-E34F-46C6-88D0-BF8DE59B9798}" srcOrd="1" destOrd="0" presId="urn:microsoft.com/office/officeart/2005/8/layout/orgChart1"/>
    <dgm:cxn modelId="{E7DA5726-5935-4734-9916-5C2AD7AC315F}" type="presParOf" srcId="{B663E438-E34F-46C6-88D0-BF8DE59B9798}" destId="{047BCB57-1D82-4758-9351-A74320415FB2}" srcOrd="0" destOrd="0" presId="urn:microsoft.com/office/officeart/2005/8/layout/orgChart1"/>
    <dgm:cxn modelId="{49C54E37-4A2C-41E6-A588-FAFD7DAA0B04}" type="presParOf" srcId="{B663E438-E34F-46C6-88D0-BF8DE59B9798}" destId="{D6876643-FC36-446A-8C46-0EF5ABDC3847}" srcOrd="1" destOrd="0" presId="urn:microsoft.com/office/officeart/2005/8/layout/orgChart1"/>
    <dgm:cxn modelId="{E33C20D6-9022-4C49-A55D-A0897CB97D72}" type="presParOf" srcId="{D6876643-FC36-446A-8C46-0EF5ABDC3847}" destId="{A351830B-C4B5-410B-989B-7A77ED632993}" srcOrd="0" destOrd="0" presId="urn:microsoft.com/office/officeart/2005/8/layout/orgChart1"/>
    <dgm:cxn modelId="{BBAC3F83-2E8A-47C3-8E11-05189472C0FC}" type="presParOf" srcId="{A351830B-C4B5-410B-989B-7A77ED632993}" destId="{E70BC7F6-F672-47DF-89EE-C4654E0536D4}" srcOrd="0" destOrd="0" presId="urn:microsoft.com/office/officeart/2005/8/layout/orgChart1"/>
    <dgm:cxn modelId="{EB92D3E9-B557-4F04-ADEB-08935C7374B9}" type="presParOf" srcId="{A351830B-C4B5-410B-989B-7A77ED632993}" destId="{5CBA6655-1946-450B-B253-7C6F7C6DF387}" srcOrd="1" destOrd="0" presId="urn:microsoft.com/office/officeart/2005/8/layout/orgChart1"/>
    <dgm:cxn modelId="{D5EB5168-193E-4D39-9910-55560AF25E11}" type="presParOf" srcId="{D6876643-FC36-446A-8C46-0EF5ABDC3847}" destId="{902B3092-82FA-4C5C-9BE6-FC0F7D03B653}" srcOrd="1" destOrd="0" presId="urn:microsoft.com/office/officeart/2005/8/layout/orgChart1"/>
    <dgm:cxn modelId="{B9C66F73-E018-4E8B-9286-3C3E661B0750}" type="presParOf" srcId="{902B3092-82FA-4C5C-9BE6-FC0F7D03B653}" destId="{0D170DD8-B819-4213-8AF4-48201744395C}" srcOrd="0" destOrd="0" presId="urn:microsoft.com/office/officeart/2005/8/layout/orgChart1"/>
    <dgm:cxn modelId="{8155C044-2556-4D88-BB99-A488F74DEFF3}" type="presParOf" srcId="{902B3092-82FA-4C5C-9BE6-FC0F7D03B653}" destId="{B5053EBD-40E0-4A61-AF13-531C5A5D55E8}" srcOrd="1" destOrd="0" presId="urn:microsoft.com/office/officeart/2005/8/layout/orgChart1"/>
    <dgm:cxn modelId="{E189F6BE-ED3E-4945-8292-F559B1C2B7F9}" type="presParOf" srcId="{B5053EBD-40E0-4A61-AF13-531C5A5D55E8}" destId="{90E0AE2E-CC46-4FC7-A209-867C110CA9F7}" srcOrd="0" destOrd="0" presId="urn:microsoft.com/office/officeart/2005/8/layout/orgChart1"/>
    <dgm:cxn modelId="{92B7CA40-DE08-447D-B429-634644F406D3}" type="presParOf" srcId="{90E0AE2E-CC46-4FC7-A209-867C110CA9F7}" destId="{1F63AAA0-7277-4B7C-AB7A-E4CF252287E3}" srcOrd="0" destOrd="0" presId="urn:microsoft.com/office/officeart/2005/8/layout/orgChart1"/>
    <dgm:cxn modelId="{CDB1BA00-4E98-41EB-8EDE-1C78F314EF9E}" type="presParOf" srcId="{90E0AE2E-CC46-4FC7-A209-867C110CA9F7}" destId="{C5B288DA-CC43-4F1D-9962-2246C11E370A}" srcOrd="1" destOrd="0" presId="urn:microsoft.com/office/officeart/2005/8/layout/orgChart1"/>
    <dgm:cxn modelId="{0690D2DE-0FD3-470C-8BFA-15268E51CCB2}" type="presParOf" srcId="{B5053EBD-40E0-4A61-AF13-531C5A5D55E8}" destId="{ED3A180E-461B-475F-A231-9E45A70852CB}" srcOrd="1" destOrd="0" presId="urn:microsoft.com/office/officeart/2005/8/layout/orgChart1"/>
    <dgm:cxn modelId="{DAE95694-15A0-4EF1-A55B-2F91101036B8}" type="presParOf" srcId="{B5053EBD-40E0-4A61-AF13-531C5A5D55E8}" destId="{22ECFA62-1A23-48AA-9B23-DFF0306DAB27}" srcOrd="2" destOrd="0" presId="urn:microsoft.com/office/officeart/2005/8/layout/orgChart1"/>
    <dgm:cxn modelId="{600802F3-3C8C-4089-A680-21D4CA04CD51}" type="presParOf" srcId="{D6876643-FC36-446A-8C46-0EF5ABDC3847}" destId="{A6CA0107-E3DA-47C7-B010-08AC403B42A8}" srcOrd="2" destOrd="0" presId="urn:microsoft.com/office/officeart/2005/8/layout/orgChart1"/>
    <dgm:cxn modelId="{E4B5A972-E457-471D-953F-E168DA0EF873}" type="presParOf" srcId="{A85A8C8B-013B-4741-AB39-8065198859C7}" destId="{4FD73AB8-129C-4A15-BEF9-1A7E194724F9}" srcOrd="2" destOrd="0" presId="urn:microsoft.com/office/officeart/2005/8/layout/orgChart1"/>
    <dgm:cxn modelId="{12474EEE-0810-4A91-BC27-8F71F849E006}" type="presParOf" srcId="{BA4D91C6-E8A9-48C8-967E-7AD712CC2413}" destId="{2F6D547C-39BE-4870-929E-05802C87D91E}" srcOrd="2" destOrd="0" presId="urn:microsoft.com/office/officeart/2005/8/layout/orgChart1"/>
    <dgm:cxn modelId="{674B164B-E48E-47EE-AA12-F4AF3A70FB1A}" type="presParOf" srcId="{D00707DB-DD59-4BD3-A17A-7C4FDFBAA20C}" destId="{5F14D2B3-E3C3-4927-93BD-558664B0785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70DD8-B819-4213-8AF4-48201744395C}">
      <dsp:nvSpPr>
        <dsp:cNvPr id="0" name=""/>
        <dsp:cNvSpPr/>
      </dsp:nvSpPr>
      <dsp:spPr>
        <a:xfrm>
          <a:off x="3468112" y="3535538"/>
          <a:ext cx="158662" cy="486564"/>
        </a:xfrm>
        <a:custGeom>
          <a:avLst/>
          <a:gdLst/>
          <a:ahLst/>
          <a:cxnLst/>
          <a:rect l="0" t="0" r="0" b="0"/>
          <a:pathLst>
            <a:path>
              <a:moveTo>
                <a:pt x="0" y="0"/>
              </a:moveTo>
              <a:lnTo>
                <a:pt x="0" y="486564"/>
              </a:lnTo>
              <a:lnTo>
                <a:pt x="158662" y="48656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7BCB57-1D82-4758-9351-A74320415FB2}">
      <dsp:nvSpPr>
        <dsp:cNvPr id="0" name=""/>
        <dsp:cNvSpPr/>
      </dsp:nvSpPr>
      <dsp:spPr>
        <a:xfrm>
          <a:off x="3770004" y="2820219"/>
          <a:ext cx="121207" cy="186444"/>
        </a:xfrm>
        <a:custGeom>
          <a:avLst/>
          <a:gdLst/>
          <a:ahLst/>
          <a:cxnLst/>
          <a:rect l="0" t="0" r="0" b="0"/>
          <a:pathLst>
            <a:path>
              <a:moveTo>
                <a:pt x="0" y="0"/>
              </a:moveTo>
              <a:lnTo>
                <a:pt x="0" y="75380"/>
              </a:lnTo>
              <a:lnTo>
                <a:pt x="121207" y="75380"/>
              </a:lnTo>
              <a:lnTo>
                <a:pt x="121207" y="18644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9A02BC-AA6A-4F4E-ACF6-93B2CB64CCFA}">
      <dsp:nvSpPr>
        <dsp:cNvPr id="0" name=""/>
        <dsp:cNvSpPr/>
      </dsp:nvSpPr>
      <dsp:spPr>
        <a:xfrm>
          <a:off x="3770004" y="1973284"/>
          <a:ext cx="235867" cy="318059"/>
        </a:xfrm>
        <a:custGeom>
          <a:avLst/>
          <a:gdLst/>
          <a:ahLst/>
          <a:cxnLst/>
          <a:rect l="0" t="0" r="0" b="0"/>
          <a:pathLst>
            <a:path>
              <a:moveTo>
                <a:pt x="235867" y="0"/>
              </a:moveTo>
              <a:lnTo>
                <a:pt x="235867" y="206996"/>
              </a:lnTo>
              <a:lnTo>
                <a:pt x="0" y="206996"/>
              </a:lnTo>
              <a:lnTo>
                <a:pt x="0" y="31805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C25865-DE79-43E5-84B0-992C29937A0F}">
      <dsp:nvSpPr>
        <dsp:cNvPr id="0" name=""/>
        <dsp:cNvSpPr/>
      </dsp:nvSpPr>
      <dsp:spPr>
        <a:xfrm>
          <a:off x="3251273" y="1282532"/>
          <a:ext cx="754598" cy="161877"/>
        </a:xfrm>
        <a:custGeom>
          <a:avLst/>
          <a:gdLst/>
          <a:ahLst/>
          <a:cxnLst/>
          <a:rect l="0" t="0" r="0" b="0"/>
          <a:pathLst>
            <a:path>
              <a:moveTo>
                <a:pt x="0" y="0"/>
              </a:moveTo>
              <a:lnTo>
                <a:pt x="0" y="50814"/>
              </a:lnTo>
              <a:lnTo>
                <a:pt x="754598" y="50814"/>
              </a:lnTo>
              <a:lnTo>
                <a:pt x="754598" y="16187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EBE629-B491-4C22-B7A4-657888638EA1}">
      <dsp:nvSpPr>
        <dsp:cNvPr id="0" name=""/>
        <dsp:cNvSpPr/>
      </dsp:nvSpPr>
      <dsp:spPr>
        <a:xfrm>
          <a:off x="1904631" y="849917"/>
          <a:ext cx="1346641" cy="432614"/>
        </a:xfrm>
        <a:custGeom>
          <a:avLst/>
          <a:gdLst/>
          <a:ahLst/>
          <a:cxnLst/>
          <a:rect l="0" t="0" r="0" b="0"/>
          <a:pathLst>
            <a:path>
              <a:moveTo>
                <a:pt x="1346641" y="432614"/>
              </a:moveTo>
              <a:lnTo>
                <a:pt x="0"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69CE63-4D70-4CB2-BCE5-DE92BE7CA4E7}">
      <dsp:nvSpPr>
        <dsp:cNvPr id="0" name=""/>
        <dsp:cNvSpPr/>
      </dsp:nvSpPr>
      <dsp:spPr>
        <a:xfrm>
          <a:off x="3780148" y="807391"/>
          <a:ext cx="906501" cy="210703"/>
        </a:xfrm>
        <a:custGeom>
          <a:avLst/>
          <a:gdLst/>
          <a:ahLst/>
          <a:cxnLst/>
          <a:rect l="0" t="0" r="0" b="0"/>
          <a:pathLst>
            <a:path>
              <a:moveTo>
                <a:pt x="906501" y="0"/>
              </a:moveTo>
              <a:lnTo>
                <a:pt x="906501" y="210703"/>
              </a:lnTo>
              <a:lnTo>
                <a:pt x="0" y="21070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2C5CD6-B461-438A-A917-42F2841EF947}">
      <dsp:nvSpPr>
        <dsp:cNvPr id="0" name=""/>
        <dsp:cNvSpPr/>
      </dsp:nvSpPr>
      <dsp:spPr>
        <a:xfrm>
          <a:off x="2268264" y="807391"/>
          <a:ext cx="2418385" cy="1922422"/>
        </a:xfrm>
        <a:custGeom>
          <a:avLst/>
          <a:gdLst/>
          <a:ahLst/>
          <a:cxnLst/>
          <a:rect l="0" t="0" r="0" b="0"/>
          <a:pathLst>
            <a:path>
              <a:moveTo>
                <a:pt x="2418385" y="0"/>
              </a:moveTo>
              <a:lnTo>
                <a:pt x="2418385" y="1811358"/>
              </a:lnTo>
              <a:lnTo>
                <a:pt x="0" y="1811358"/>
              </a:lnTo>
              <a:lnTo>
                <a:pt x="0" y="19224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EBAD75-92C3-4159-98BE-15C513F191AF}">
      <dsp:nvSpPr>
        <dsp:cNvPr id="0" name=""/>
        <dsp:cNvSpPr/>
      </dsp:nvSpPr>
      <dsp:spPr>
        <a:xfrm>
          <a:off x="4686650" y="807391"/>
          <a:ext cx="975012" cy="2211219"/>
        </a:xfrm>
        <a:custGeom>
          <a:avLst/>
          <a:gdLst/>
          <a:ahLst/>
          <a:cxnLst/>
          <a:rect l="0" t="0" r="0" b="0"/>
          <a:pathLst>
            <a:path>
              <a:moveTo>
                <a:pt x="0" y="0"/>
              </a:moveTo>
              <a:lnTo>
                <a:pt x="0" y="2100156"/>
              </a:lnTo>
              <a:lnTo>
                <a:pt x="975012" y="2100156"/>
              </a:lnTo>
              <a:lnTo>
                <a:pt x="975012" y="22112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E489DD-4FF3-4C01-AAC8-D5E81C16EE04}">
      <dsp:nvSpPr>
        <dsp:cNvPr id="0" name=""/>
        <dsp:cNvSpPr/>
      </dsp:nvSpPr>
      <dsp:spPr>
        <a:xfrm>
          <a:off x="5021967" y="2753285"/>
          <a:ext cx="1699221" cy="601965"/>
        </a:xfrm>
        <a:custGeom>
          <a:avLst/>
          <a:gdLst/>
          <a:ahLst/>
          <a:cxnLst/>
          <a:rect l="0" t="0" r="0" b="0"/>
          <a:pathLst>
            <a:path>
              <a:moveTo>
                <a:pt x="0" y="0"/>
              </a:moveTo>
              <a:lnTo>
                <a:pt x="0" y="601965"/>
              </a:lnTo>
              <a:lnTo>
                <a:pt x="1699221" y="60196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D44A7A-466E-4E56-841F-77EA02113847}">
      <dsp:nvSpPr>
        <dsp:cNvPr id="0" name=""/>
        <dsp:cNvSpPr/>
      </dsp:nvSpPr>
      <dsp:spPr>
        <a:xfrm>
          <a:off x="4686650" y="807391"/>
          <a:ext cx="758416" cy="1417019"/>
        </a:xfrm>
        <a:custGeom>
          <a:avLst/>
          <a:gdLst/>
          <a:ahLst/>
          <a:cxnLst/>
          <a:rect l="0" t="0" r="0" b="0"/>
          <a:pathLst>
            <a:path>
              <a:moveTo>
                <a:pt x="0" y="0"/>
              </a:moveTo>
              <a:lnTo>
                <a:pt x="0" y="1305955"/>
              </a:lnTo>
              <a:lnTo>
                <a:pt x="758416" y="1305955"/>
              </a:lnTo>
              <a:lnTo>
                <a:pt x="758416" y="14170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B22C46-6DDD-4AEA-BEA9-B7A238C0584B}">
      <dsp:nvSpPr>
        <dsp:cNvPr id="0" name=""/>
        <dsp:cNvSpPr/>
      </dsp:nvSpPr>
      <dsp:spPr>
        <a:xfrm>
          <a:off x="4157775" y="278516"/>
          <a:ext cx="1057749" cy="5288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CA" sz="1100" kern="1200" dirty="0" smtClean="0"/>
            <a:t>Individual</a:t>
          </a:r>
          <a:endParaRPr lang="en-CA" sz="1100" kern="1200" dirty="0"/>
        </a:p>
      </dsp:txBody>
      <dsp:txXfrm>
        <a:off x="4157775" y="278516"/>
        <a:ext cx="1057749" cy="528874"/>
      </dsp:txXfrm>
    </dsp:sp>
    <dsp:sp modelId="{BD7B090B-E36C-47AD-AD11-8E147FB0F9EC}">
      <dsp:nvSpPr>
        <dsp:cNvPr id="0" name=""/>
        <dsp:cNvSpPr/>
      </dsp:nvSpPr>
      <dsp:spPr>
        <a:xfrm>
          <a:off x="4916192" y="2224410"/>
          <a:ext cx="1057749" cy="5288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CA" sz="1100" kern="1200" dirty="0" smtClean="0"/>
            <a:t>Friends</a:t>
          </a:r>
          <a:endParaRPr lang="en-CA" sz="1100" kern="1200" dirty="0"/>
        </a:p>
      </dsp:txBody>
      <dsp:txXfrm>
        <a:off x="4916192" y="2224410"/>
        <a:ext cx="1057749" cy="528874"/>
      </dsp:txXfrm>
    </dsp:sp>
    <dsp:sp modelId="{AA1FD4BD-38DB-4EC9-BA54-5A1C68B4000F}">
      <dsp:nvSpPr>
        <dsp:cNvPr id="0" name=""/>
        <dsp:cNvSpPr/>
      </dsp:nvSpPr>
      <dsp:spPr>
        <a:xfrm>
          <a:off x="6721188" y="3090812"/>
          <a:ext cx="1057749" cy="5288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CA" sz="1100" kern="1200" dirty="0" smtClean="0"/>
            <a:t>Teams/Clubs</a:t>
          </a:r>
          <a:endParaRPr lang="en-CA" sz="1100" kern="1200" dirty="0"/>
        </a:p>
      </dsp:txBody>
      <dsp:txXfrm>
        <a:off x="6721188" y="3090812"/>
        <a:ext cx="1057749" cy="528874"/>
      </dsp:txXfrm>
    </dsp:sp>
    <dsp:sp modelId="{97077B94-9898-46E2-B93D-CC8942CFE4B6}">
      <dsp:nvSpPr>
        <dsp:cNvPr id="0" name=""/>
        <dsp:cNvSpPr/>
      </dsp:nvSpPr>
      <dsp:spPr>
        <a:xfrm>
          <a:off x="5132787" y="3018610"/>
          <a:ext cx="1057749" cy="5288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CA" sz="1100" kern="1200" dirty="0" smtClean="0"/>
            <a:t>School/work</a:t>
          </a:r>
          <a:endParaRPr lang="en-CA" sz="1100" kern="1200" dirty="0"/>
        </a:p>
      </dsp:txBody>
      <dsp:txXfrm>
        <a:off x="5132787" y="3018610"/>
        <a:ext cx="1057749" cy="528874"/>
      </dsp:txXfrm>
    </dsp:sp>
    <dsp:sp modelId="{E335AE62-A1BE-4CAF-A822-0FC2AB8733A2}">
      <dsp:nvSpPr>
        <dsp:cNvPr id="0" name=""/>
        <dsp:cNvSpPr/>
      </dsp:nvSpPr>
      <dsp:spPr>
        <a:xfrm>
          <a:off x="1739390" y="2729813"/>
          <a:ext cx="1057749" cy="5288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CA" sz="1100" kern="1200" dirty="0" smtClean="0"/>
            <a:t>Neighborhood</a:t>
          </a:r>
          <a:endParaRPr lang="en-CA" sz="1100" kern="1200" dirty="0"/>
        </a:p>
      </dsp:txBody>
      <dsp:txXfrm>
        <a:off x="1739390" y="2729813"/>
        <a:ext cx="1057749" cy="528874"/>
      </dsp:txXfrm>
    </dsp:sp>
    <dsp:sp modelId="{6EFBF352-0FA2-47C3-8E2B-544AD0ED166F}">
      <dsp:nvSpPr>
        <dsp:cNvPr id="0" name=""/>
        <dsp:cNvSpPr/>
      </dsp:nvSpPr>
      <dsp:spPr>
        <a:xfrm>
          <a:off x="2722399" y="753657"/>
          <a:ext cx="1057749" cy="5288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CA" sz="1100" kern="1200" dirty="0" smtClean="0"/>
            <a:t>family</a:t>
          </a:r>
          <a:endParaRPr lang="en-CA" sz="1100" kern="1200" dirty="0"/>
        </a:p>
      </dsp:txBody>
      <dsp:txXfrm>
        <a:off x="2722399" y="753657"/>
        <a:ext cx="1057749" cy="528874"/>
      </dsp:txXfrm>
    </dsp:sp>
    <dsp:sp modelId="{20302AD3-5393-4C49-965B-B42951DA77DF}">
      <dsp:nvSpPr>
        <dsp:cNvPr id="0" name=""/>
        <dsp:cNvSpPr/>
      </dsp:nvSpPr>
      <dsp:spPr>
        <a:xfrm>
          <a:off x="1375757" y="849917"/>
          <a:ext cx="1057749" cy="5288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CA" sz="1100" kern="1200" dirty="0" smtClean="0"/>
            <a:t>Religions groups</a:t>
          </a:r>
          <a:endParaRPr lang="en-CA" sz="1100" kern="1200" dirty="0"/>
        </a:p>
      </dsp:txBody>
      <dsp:txXfrm>
        <a:off x="1375757" y="849917"/>
        <a:ext cx="1057749" cy="528874"/>
      </dsp:txXfrm>
    </dsp:sp>
    <dsp:sp modelId="{5ADFA739-0348-4B96-B872-36356D737907}">
      <dsp:nvSpPr>
        <dsp:cNvPr id="0" name=""/>
        <dsp:cNvSpPr/>
      </dsp:nvSpPr>
      <dsp:spPr>
        <a:xfrm>
          <a:off x="3476997" y="1444410"/>
          <a:ext cx="1057749" cy="5288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CA" sz="1100" kern="1200" dirty="0" smtClean="0"/>
            <a:t>City/town/Village</a:t>
          </a:r>
          <a:endParaRPr lang="en-CA" sz="1100" kern="1200" dirty="0"/>
        </a:p>
      </dsp:txBody>
      <dsp:txXfrm>
        <a:off x="3476997" y="1444410"/>
        <a:ext cx="1057749" cy="528874"/>
      </dsp:txXfrm>
    </dsp:sp>
    <dsp:sp modelId="{FC1639C2-DD7E-4AB4-A77A-33BB2F441B86}">
      <dsp:nvSpPr>
        <dsp:cNvPr id="0" name=""/>
        <dsp:cNvSpPr/>
      </dsp:nvSpPr>
      <dsp:spPr>
        <a:xfrm>
          <a:off x="3241129" y="2291344"/>
          <a:ext cx="1057749" cy="5288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CA" sz="1100" kern="1200" dirty="0" smtClean="0"/>
            <a:t>Province</a:t>
          </a:r>
        </a:p>
        <a:p>
          <a:pPr lvl="0" algn="ctr" defTabSz="488950">
            <a:lnSpc>
              <a:spcPct val="90000"/>
            </a:lnSpc>
            <a:spcBef>
              <a:spcPct val="0"/>
            </a:spcBef>
            <a:spcAft>
              <a:spcPct val="35000"/>
            </a:spcAft>
          </a:pPr>
          <a:endParaRPr lang="en-CA" sz="1100" kern="1200" dirty="0"/>
        </a:p>
      </dsp:txBody>
      <dsp:txXfrm>
        <a:off x="3241129" y="2291344"/>
        <a:ext cx="1057749" cy="528874"/>
      </dsp:txXfrm>
    </dsp:sp>
    <dsp:sp modelId="{E70BC7F6-F672-47DF-89EE-C4654E0536D4}">
      <dsp:nvSpPr>
        <dsp:cNvPr id="0" name=""/>
        <dsp:cNvSpPr/>
      </dsp:nvSpPr>
      <dsp:spPr>
        <a:xfrm>
          <a:off x="3362337" y="3006663"/>
          <a:ext cx="1057749" cy="5288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CA" sz="1100" kern="1200" dirty="0" smtClean="0"/>
            <a:t>Nation</a:t>
          </a:r>
        </a:p>
      </dsp:txBody>
      <dsp:txXfrm>
        <a:off x="3362337" y="3006663"/>
        <a:ext cx="1057749" cy="528874"/>
      </dsp:txXfrm>
    </dsp:sp>
    <dsp:sp modelId="{1F63AAA0-7277-4B7C-AB7A-E4CF252287E3}">
      <dsp:nvSpPr>
        <dsp:cNvPr id="0" name=""/>
        <dsp:cNvSpPr/>
      </dsp:nvSpPr>
      <dsp:spPr>
        <a:xfrm>
          <a:off x="3626774" y="3757665"/>
          <a:ext cx="1057749" cy="5288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CA" sz="1100" kern="1200" dirty="0" smtClean="0"/>
            <a:t>World</a:t>
          </a:r>
          <a:endParaRPr lang="en-CA" sz="1100" kern="1200" dirty="0"/>
        </a:p>
      </dsp:txBody>
      <dsp:txXfrm>
        <a:off x="3626774" y="3757665"/>
        <a:ext cx="1057749" cy="52887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A2D33940-2DBE-4CEF-A4D1-5A09DA849751}" type="datetimeFigureOut">
              <a:rPr lang="en-CA"/>
              <a:pPr>
                <a:defRPr/>
              </a:pPr>
              <a:t>2017-01-12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4E2B195F-E64B-4051-A609-6154AFE7E402}" type="slidenum">
              <a:rPr lang="en-CA"/>
              <a:pPr>
                <a:defRPr/>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4EC10BBD-4A13-4CE5-A984-B38E1D724B57}" type="datetimeFigureOut">
              <a:rPr lang="en-CA"/>
              <a:pPr>
                <a:defRPr/>
              </a:pPr>
              <a:t>2017-01-12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8EDA1E2E-C151-4155-8377-F926937EFC7A}" type="slidenum">
              <a:rPr lang="en-CA"/>
              <a:pPr>
                <a:defRPr/>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305A1A74-07B2-4417-9E69-63B1B7EF26A8}" type="datetimeFigureOut">
              <a:rPr lang="en-CA"/>
              <a:pPr>
                <a:defRPr/>
              </a:pPr>
              <a:t>2017-01-12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881D33E0-BCEA-4483-8FF5-D8E8DB383373}" type="slidenum">
              <a:rPr lang="en-CA"/>
              <a:pPr>
                <a:defRPr/>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73AFC663-C178-4D8A-A109-D5F8351967E7}" type="datetimeFigureOut">
              <a:rPr lang="en-CA"/>
              <a:pPr>
                <a:defRPr/>
              </a:pPr>
              <a:t>2017-01-12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24FC5342-96A7-4AD0-A460-2E8ED4DCA63E}" type="slidenum">
              <a:rPr lang="en-CA"/>
              <a:pPr>
                <a:defRPr/>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30143CE-6B58-4804-95A4-8987E167EE7D}" type="datetimeFigureOut">
              <a:rPr lang="en-CA"/>
              <a:pPr>
                <a:defRPr/>
              </a:pPr>
              <a:t>2017-01-12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8000B342-4FBC-43B1-85D3-5FE04702C446}" type="slidenum">
              <a:rPr lang="en-CA"/>
              <a:pPr>
                <a:defRPr/>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36FFF56D-7A7E-4CE7-B763-7AA6294B955F}" type="datetimeFigureOut">
              <a:rPr lang="en-CA"/>
              <a:pPr>
                <a:defRPr/>
              </a:pPr>
              <a:t>2017-01-12</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29BD2509-E677-402B-8DF4-75C62B96A9BB}" type="slidenum">
              <a:rPr lang="en-CA"/>
              <a:pPr>
                <a:defRPr/>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BF98D04F-1B8E-462B-91F6-2F0D0C522CD6}" type="datetimeFigureOut">
              <a:rPr lang="en-CA"/>
              <a:pPr>
                <a:defRPr/>
              </a:pPr>
              <a:t>2017-01-12</a:t>
            </a:fld>
            <a:endParaRPr lang="en-CA"/>
          </a:p>
        </p:txBody>
      </p:sp>
      <p:sp>
        <p:nvSpPr>
          <p:cNvPr id="8" name="Footer Placeholder 4"/>
          <p:cNvSpPr>
            <a:spLocks noGrp="1"/>
          </p:cNvSpPr>
          <p:nvPr>
            <p:ph type="ftr" sz="quarter" idx="11"/>
          </p:nvPr>
        </p:nvSpPr>
        <p:spPr/>
        <p:txBody>
          <a:bodyPr/>
          <a:lstStyle>
            <a:lvl1pPr>
              <a:defRPr/>
            </a:lvl1pPr>
          </a:lstStyle>
          <a:p>
            <a:pPr>
              <a:defRPr/>
            </a:pPr>
            <a:endParaRPr lang="en-CA"/>
          </a:p>
        </p:txBody>
      </p:sp>
      <p:sp>
        <p:nvSpPr>
          <p:cNvPr id="9" name="Slide Number Placeholder 5"/>
          <p:cNvSpPr>
            <a:spLocks noGrp="1"/>
          </p:cNvSpPr>
          <p:nvPr>
            <p:ph type="sldNum" sz="quarter" idx="12"/>
          </p:nvPr>
        </p:nvSpPr>
        <p:spPr/>
        <p:txBody>
          <a:bodyPr/>
          <a:lstStyle>
            <a:lvl1pPr>
              <a:defRPr/>
            </a:lvl1pPr>
          </a:lstStyle>
          <a:p>
            <a:pPr>
              <a:defRPr/>
            </a:pPr>
            <a:fld id="{CFA04E17-F51B-4F6F-85EA-E824C282C0C8}" type="slidenum">
              <a:rPr lang="en-CA"/>
              <a:pPr>
                <a:defRPr/>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E76BFD20-55BF-4856-8C3A-A897EA8CD4C8}" type="datetimeFigureOut">
              <a:rPr lang="en-CA"/>
              <a:pPr>
                <a:defRPr/>
              </a:pPr>
              <a:t>2017-01-12</a:t>
            </a:fld>
            <a:endParaRPr lang="en-CA"/>
          </a:p>
        </p:txBody>
      </p:sp>
      <p:sp>
        <p:nvSpPr>
          <p:cNvPr id="4" name="Footer Placeholder 4"/>
          <p:cNvSpPr>
            <a:spLocks noGrp="1"/>
          </p:cNvSpPr>
          <p:nvPr>
            <p:ph type="ftr" sz="quarter" idx="11"/>
          </p:nvPr>
        </p:nvSpPr>
        <p:spPr/>
        <p:txBody>
          <a:bodyPr/>
          <a:lstStyle>
            <a:lvl1pPr>
              <a:defRPr/>
            </a:lvl1pPr>
          </a:lstStyle>
          <a:p>
            <a:pPr>
              <a:defRPr/>
            </a:pPr>
            <a:endParaRPr lang="en-CA"/>
          </a:p>
        </p:txBody>
      </p:sp>
      <p:sp>
        <p:nvSpPr>
          <p:cNvPr id="5" name="Slide Number Placeholder 5"/>
          <p:cNvSpPr>
            <a:spLocks noGrp="1"/>
          </p:cNvSpPr>
          <p:nvPr>
            <p:ph type="sldNum" sz="quarter" idx="12"/>
          </p:nvPr>
        </p:nvSpPr>
        <p:spPr/>
        <p:txBody>
          <a:bodyPr/>
          <a:lstStyle>
            <a:lvl1pPr>
              <a:defRPr/>
            </a:lvl1pPr>
          </a:lstStyle>
          <a:p>
            <a:pPr>
              <a:defRPr/>
            </a:pPr>
            <a:fld id="{079479CF-2A76-400C-92CF-6727D945B391}" type="slidenum">
              <a:rPr lang="en-CA"/>
              <a:pPr>
                <a:defRPr/>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F0A6F8A-0276-4F37-85ED-16DB32B0CD59}" type="datetimeFigureOut">
              <a:rPr lang="en-CA"/>
              <a:pPr>
                <a:defRPr/>
              </a:pPr>
              <a:t>2017-01-12</a:t>
            </a:fld>
            <a:endParaRPr lang="en-CA"/>
          </a:p>
        </p:txBody>
      </p:sp>
      <p:sp>
        <p:nvSpPr>
          <p:cNvPr id="3" name="Footer Placeholder 4"/>
          <p:cNvSpPr>
            <a:spLocks noGrp="1"/>
          </p:cNvSpPr>
          <p:nvPr>
            <p:ph type="ftr" sz="quarter" idx="11"/>
          </p:nvPr>
        </p:nvSpPr>
        <p:spPr/>
        <p:txBody>
          <a:bodyPr/>
          <a:lstStyle>
            <a:lvl1pPr>
              <a:defRPr/>
            </a:lvl1pPr>
          </a:lstStyle>
          <a:p>
            <a:pPr>
              <a:defRPr/>
            </a:pPr>
            <a:endParaRPr lang="en-CA"/>
          </a:p>
        </p:txBody>
      </p:sp>
      <p:sp>
        <p:nvSpPr>
          <p:cNvPr id="4" name="Slide Number Placeholder 5"/>
          <p:cNvSpPr>
            <a:spLocks noGrp="1"/>
          </p:cNvSpPr>
          <p:nvPr>
            <p:ph type="sldNum" sz="quarter" idx="12"/>
          </p:nvPr>
        </p:nvSpPr>
        <p:spPr/>
        <p:txBody>
          <a:bodyPr/>
          <a:lstStyle>
            <a:lvl1pPr>
              <a:defRPr/>
            </a:lvl1pPr>
          </a:lstStyle>
          <a:p>
            <a:pPr>
              <a:defRPr/>
            </a:pPr>
            <a:fld id="{B702FE8D-B6FB-43C5-A372-9873FDD06084}" type="slidenum">
              <a:rPr lang="en-CA"/>
              <a:pPr>
                <a:defRPr/>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A1A16EB-D390-4450-A7F0-4D09A8E24666}" type="datetimeFigureOut">
              <a:rPr lang="en-CA"/>
              <a:pPr>
                <a:defRPr/>
              </a:pPr>
              <a:t>2017-01-12</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3BBC3600-C684-4810-9FC8-9CAABD13F788}" type="slidenum">
              <a:rPr lang="en-CA"/>
              <a:pPr>
                <a:defRPr/>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2176B8B-339A-416A-870D-4D0D87140385}" type="datetimeFigureOut">
              <a:rPr lang="en-CA"/>
              <a:pPr>
                <a:defRPr/>
              </a:pPr>
              <a:t>2017-01-12</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A50B812E-594F-48FA-B9AE-03C6AE4332DB}" type="slidenum">
              <a:rPr lang="en-CA"/>
              <a:pPr>
                <a:defRPr/>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6AE84EAF-F70A-4733-8F85-C2A37026EC63}" type="datetimeFigureOut">
              <a:rPr lang="en-CA"/>
              <a:pPr>
                <a:defRPr/>
              </a:pPr>
              <a:t>2017-01-12</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3DE14E4A-C56D-466F-90F2-16E95A6B0822}"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gif"/><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p:txBody>
          <a:bodyPr/>
          <a:lstStyle/>
          <a:p>
            <a:r>
              <a:rPr lang="en-CA" sz="6600" smtClean="0"/>
              <a:t>Community</a:t>
            </a:r>
          </a:p>
        </p:txBody>
      </p:sp>
      <p:sp>
        <p:nvSpPr>
          <p:cNvPr id="3" name="Subtitle 2"/>
          <p:cNvSpPr>
            <a:spLocks noGrp="1"/>
          </p:cNvSpPr>
          <p:nvPr>
            <p:ph type="subTitle" idx="1"/>
          </p:nvPr>
        </p:nvSpPr>
        <p:spPr/>
        <p:txBody>
          <a:bodyPr rtlCol="0">
            <a:normAutofit/>
          </a:bodyPr>
          <a:lstStyle/>
          <a:p>
            <a:pPr fontAlgn="auto">
              <a:spcAft>
                <a:spcPts val="0"/>
              </a:spcAft>
              <a:buFont typeface="Arial" pitchFamily="34" charset="0"/>
              <a:buNone/>
              <a:defRPr/>
            </a:pPr>
            <a:r>
              <a:rPr lang="en-CA" dirty="0" smtClean="0"/>
              <a:t>Ms Levy</a:t>
            </a:r>
            <a:endParaRPr lang="en-CA"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CA" b="1" dirty="0" smtClean="0"/>
              <a:t>How to ensure effective community living?- Can’t we all just get along??</a:t>
            </a:r>
            <a:endParaRPr lang="en-CA" b="1" dirty="0"/>
          </a:p>
        </p:txBody>
      </p:sp>
      <p:sp>
        <p:nvSpPr>
          <p:cNvPr id="3" name="Content Placeholder 2"/>
          <p:cNvSpPr>
            <a:spLocks noGrp="1"/>
          </p:cNvSpPr>
          <p:nvPr>
            <p:ph idx="1"/>
          </p:nvPr>
        </p:nvSpPr>
        <p:spPr>
          <a:xfrm>
            <a:off x="457200" y="1600200"/>
            <a:ext cx="8229600" cy="4876800"/>
          </a:xfrm>
        </p:spPr>
        <p:txBody>
          <a:bodyPr rtlCol="0">
            <a:normAutofit fontScale="92500" lnSpcReduction="20000"/>
          </a:bodyPr>
          <a:lstStyle/>
          <a:p>
            <a:pPr fontAlgn="auto">
              <a:spcAft>
                <a:spcPts val="0"/>
              </a:spcAft>
              <a:buFont typeface="Arial" pitchFamily="34" charset="0"/>
              <a:buChar char="•"/>
              <a:defRPr/>
            </a:pPr>
            <a:r>
              <a:rPr lang="en-CA" dirty="0" smtClean="0"/>
              <a:t>Members must live by the same rules!</a:t>
            </a:r>
          </a:p>
          <a:p>
            <a:pPr fontAlgn="auto">
              <a:spcAft>
                <a:spcPts val="0"/>
              </a:spcAft>
              <a:buFont typeface="Arial" pitchFamily="34" charset="0"/>
              <a:buChar char="•"/>
              <a:defRPr/>
            </a:pPr>
            <a:r>
              <a:rPr lang="en-CA" dirty="0" smtClean="0"/>
              <a:t>Although many rules are unwritten and based on tradition, they still must be followed. (ex. It does not say that all students must push in their chairs at the end of each class, however the classroom community traditionally does so and appreciates when this is done)</a:t>
            </a:r>
          </a:p>
          <a:p>
            <a:pPr fontAlgn="auto">
              <a:spcAft>
                <a:spcPts val="0"/>
              </a:spcAft>
              <a:buFont typeface="Arial" pitchFamily="34" charset="0"/>
              <a:buChar char="•"/>
              <a:defRPr/>
            </a:pPr>
            <a:r>
              <a:rPr lang="en-CA" dirty="0" smtClean="0"/>
              <a:t>The most important rules or complicated ones are recorded into a code or law or behaviour.</a:t>
            </a:r>
          </a:p>
          <a:p>
            <a:pPr fontAlgn="auto">
              <a:spcAft>
                <a:spcPts val="0"/>
              </a:spcAft>
              <a:buFont typeface="Arial" pitchFamily="34" charset="0"/>
              <a:buChar char="•"/>
              <a:defRPr/>
            </a:pPr>
            <a:r>
              <a:rPr lang="en-CA" dirty="0" smtClean="0"/>
              <a:t>Communities hope these will be practised, ideally without force!</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CA" b="1" smtClean="0"/>
              <a:t>These rules often include:</a:t>
            </a:r>
          </a:p>
        </p:txBody>
      </p:sp>
      <p:sp>
        <p:nvSpPr>
          <p:cNvPr id="3" name="Content Placeholder 2"/>
          <p:cNvSpPr>
            <a:spLocks noGrp="1"/>
          </p:cNvSpPr>
          <p:nvPr>
            <p:ph sz="half" idx="1"/>
          </p:nvPr>
        </p:nvSpPr>
        <p:spPr>
          <a:xfrm>
            <a:off x="228600" y="1295400"/>
            <a:ext cx="4267200" cy="5105400"/>
          </a:xfrm>
        </p:spPr>
        <p:txBody>
          <a:bodyPr rtlCol="0">
            <a:normAutofit fontScale="92500" lnSpcReduction="10000"/>
          </a:bodyPr>
          <a:lstStyle/>
          <a:p>
            <a:pPr marL="514350" indent="-514350" fontAlgn="auto">
              <a:spcAft>
                <a:spcPts val="0"/>
              </a:spcAft>
              <a:buFont typeface="+mj-lt"/>
              <a:buAutoNum type="arabicPeriod"/>
              <a:defRPr/>
            </a:pPr>
            <a:r>
              <a:rPr lang="en-CA" dirty="0" smtClean="0"/>
              <a:t>How members are to treat one another</a:t>
            </a:r>
          </a:p>
          <a:p>
            <a:pPr marL="514350" indent="-514350" fontAlgn="auto">
              <a:spcAft>
                <a:spcPts val="0"/>
              </a:spcAft>
              <a:buFont typeface="+mj-lt"/>
              <a:buAutoNum type="arabicPeriod"/>
              <a:defRPr/>
            </a:pPr>
            <a:r>
              <a:rPr lang="en-CA" dirty="0" smtClean="0"/>
              <a:t>How duties and chores will be divided among the group</a:t>
            </a:r>
          </a:p>
          <a:p>
            <a:pPr marL="514350" indent="-514350" fontAlgn="auto">
              <a:spcAft>
                <a:spcPts val="0"/>
              </a:spcAft>
              <a:buFont typeface="+mj-lt"/>
              <a:buAutoNum type="arabicPeriod"/>
              <a:defRPr/>
            </a:pPr>
            <a:r>
              <a:rPr lang="en-CA" dirty="0" smtClean="0"/>
              <a:t>How disputes will be settled</a:t>
            </a:r>
          </a:p>
          <a:p>
            <a:pPr marL="514350" indent="-514350" fontAlgn="auto">
              <a:spcAft>
                <a:spcPts val="0"/>
              </a:spcAft>
              <a:buFont typeface="+mj-lt"/>
              <a:buAutoNum type="arabicPeriod"/>
              <a:defRPr/>
            </a:pPr>
            <a:r>
              <a:rPr lang="en-CA" dirty="0" smtClean="0"/>
              <a:t>How offenders will be dealt with</a:t>
            </a:r>
          </a:p>
          <a:p>
            <a:pPr marL="514350" indent="-514350" fontAlgn="auto">
              <a:spcAft>
                <a:spcPts val="0"/>
              </a:spcAft>
              <a:buFont typeface="+mj-lt"/>
              <a:buAutoNum type="arabicPeriod"/>
              <a:defRPr/>
            </a:pPr>
            <a:r>
              <a:rPr lang="en-CA" dirty="0" smtClean="0"/>
              <a:t>How the group will pursue its goals and ensure its future</a:t>
            </a:r>
            <a:endParaRPr lang="en-CA" dirty="0"/>
          </a:p>
        </p:txBody>
      </p:sp>
      <p:sp>
        <p:nvSpPr>
          <p:cNvPr id="4" name="Content Placeholder 3"/>
          <p:cNvSpPr>
            <a:spLocks noGrp="1"/>
          </p:cNvSpPr>
          <p:nvPr>
            <p:ph sz="half" idx="2"/>
          </p:nvPr>
        </p:nvSpPr>
        <p:spPr/>
        <p:txBody>
          <a:bodyPr rtlCol="0">
            <a:normAutofit fontScale="92500" lnSpcReduction="10000"/>
          </a:bodyPr>
          <a:lstStyle/>
          <a:p>
            <a:pPr fontAlgn="auto">
              <a:spcAft>
                <a:spcPts val="0"/>
              </a:spcAft>
              <a:buFont typeface="Arial" pitchFamily="34" charset="0"/>
              <a:buChar char="•"/>
              <a:defRPr/>
            </a:pPr>
            <a:endParaRPr lang="en-CA" dirty="0"/>
          </a:p>
        </p:txBody>
      </p:sp>
      <p:pic>
        <p:nvPicPr>
          <p:cNvPr id="23556" name="Picture 2" descr="http://3.bp.blogspot.com/-SDwa_wslsBk/T0CQAidgbEI/AAAAAAAAAR0/iZlQC5FGizs/s1600/classroom_rules_5_ps_poster-p228321548498618001trma_400.jpg"/>
          <p:cNvPicPr>
            <a:picLocks noChangeAspect="1" noChangeArrowheads="1"/>
          </p:cNvPicPr>
          <p:nvPr/>
        </p:nvPicPr>
        <p:blipFill>
          <a:blip r:embed="rId2"/>
          <a:srcRect/>
          <a:stretch>
            <a:fillRect/>
          </a:stretch>
        </p:blipFill>
        <p:spPr bwMode="auto">
          <a:xfrm>
            <a:off x="4419600" y="1447800"/>
            <a:ext cx="4724400" cy="4724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4"/>
          <p:cNvSpPr>
            <a:spLocks noGrp="1"/>
          </p:cNvSpPr>
          <p:nvPr>
            <p:ph type="title"/>
          </p:nvPr>
        </p:nvSpPr>
        <p:spPr/>
        <p:txBody>
          <a:bodyPr/>
          <a:lstStyle/>
          <a:p>
            <a:r>
              <a:rPr lang="en-CA" smtClean="0"/>
              <a:t>CONFLICT ARISES WHEN.....</a:t>
            </a:r>
          </a:p>
        </p:txBody>
      </p:sp>
      <p:sp>
        <p:nvSpPr>
          <p:cNvPr id="24578" name="Content Placeholder 5"/>
          <p:cNvSpPr>
            <a:spLocks noGrp="1"/>
          </p:cNvSpPr>
          <p:nvPr>
            <p:ph idx="1"/>
          </p:nvPr>
        </p:nvSpPr>
        <p:spPr/>
        <p:txBody>
          <a:bodyPr/>
          <a:lstStyle/>
          <a:p>
            <a:endParaRPr lang="en-CA" smtClean="0"/>
          </a:p>
        </p:txBody>
      </p:sp>
      <p:pic>
        <p:nvPicPr>
          <p:cNvPr id="24579" name="Picture 2" descr="http://t3.gstatic.com/images?q=tbn:ANd9GcQFmp-mTTTwn0fM4CCza65ghkhAHqpgQgj6uGU2uA8A_ILFUS2PxQ"/>
          <p:cNvPicPr>
            <a:picLocks noChangeAspect="1" noChangeArrowheads="1"/>
          </p:cNvPicPr>
          <p:nvPr/>
        </p:nvPicPr>
        <p:blipFill>
          <a:blip r:embed="rId2"/>
          <a:srcRect/>
          <a:stretch>
            <a:fillRect/>
          </a:stretch>
        </p:blipFill>
        <p:spPr bwMode="auto">
          <a:xfrm>
            <a:off x="0" y="1219200"/>
            <a:ext cx="4876800" cy="5638800"/>
          </a:xfrm>
          <a:prstGeom prst="rect">
            <a:avLst/>
          </a:prstGeom>
          <a:noFill/>
          <a:ln w="9525">
            <a:noFill/>
            <a:miter lim="800000"/>
            <a:headEnd/>
            <a:tailEnd/>
          </a:ln>
        </p:spPr>
      </p:pic>
      <p:pic>
        <p:nvPicPr>
          <p:cNvPr id="24580" name="Picture 4" descr="http://davepurvis.com/wp-content/uploads/2011/02/authoritarian-parenting.jpg"/>
          <p:cNvPicPr>
            <a:picLocks noChangeAspect="1" noChangeArrowheads="1"/>
          </p:cNvPicPr>
          <p:nvPr/>
        </p:nvPicPr>
        <p:blipFill>
          <a:blip r:embed="rId3"/>
          <a:srcRect/>
          <a:stretch>
            <a:fillRect/>
          </a:stretch>
        </p:blipFill>
        <p:spPr bwMode="auto">
          <a:xfrm>
            <a:off x="4876800" y="1066800"/>
            <a:ext cx="4267200" cy="3200400"/>
          </a:xfrm>
          <a:prstGeom prst="rect">
            <a:avLst/>
          </a:prstGeom>
          <a:noFill/>
          <a:ln w="9525">
            <a:noFill/>
            <a:miter lim="800000"/>
            <a:headEnd/>
            <a:tailEnd/>
          </a:ln>
        </p:spPr>
      </p:pic>
      <p:pic>
        <p:nvPicPr>
          <p:cNvPr id="24581" name="Picture 6" descr="http://www.bloomberg.com/apps/data?pid=avimage&amp;iid=iDiFMwvL3kX0"/>
          <p:cNvPicPr>
            <a:picLocks noChangeAspect="1" noChangeArrowheads="1"/>
          </p:cNvPicPr>
          <p:nvPr/>
        </p:nvPicPr>
        <p:blipFill>
          <a:blip r:embed="rId4"/>
          <a:srcRect/>
          <a:stretch>
            <a:fillRect/>
          </a:stretch>
        </p:blipFill>
        <p:spPr bwMode="auto">
          <a:xfrm>
            <a:off x="4800600" y="4238625"/>
            <a:ext cx="4343400" cy="2619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CA" smtClean="0"/>
              <a:t>How you can make a difference!</a:t>
            </a:r>
          </a:p>
        </p:txBody>
      </p:sp>
      <p:sp>
        <p:nvSpPr>
          <p:cNvPr id="25602" name="Content Placeholder 2"/>
          <p:cNvSpPr>
            <a:spLocks noGrp="1"/>
          </p:cNvSpPr>
          <p:nvPr>
            <p:ph idx="1"/>
          </p:nvPr>
        </p:nvSpPr>
        <p:spPr>
          <a:xfrm>
            <a:off x="457200" y="1371600"/>
            <a:ext cx="8229600" cy="4038600"/>
          </a:xfrm>
        </p:spPr>
        <p:txBody>
          <a:bodyPr/>
          <a:lstStyle/>
          <a:p>
            <a:r>
              <a:rPr lang="en-CA" smtClean="0"/>
              <a:t>Spend 5 minutes brainstorming about a conflict or issue that bothers you. </a:t>
            </a:r>
          </a:p>
          <a:p>
            <a:pPr lvl="1"/>
            <a:r>
              <a:rPr lang="en-CA" smtClean="0"/>
              <a:t>Something you feel is </a:t>
            </a:r>
            <a:r>
              <a:rPr lang="en-CA" u="sng" smtClean="0"/>
              <a:t>unjust</a:t>
            </a:r>
            <a:r>
              <a:rPr lang="en-CA" smtClean="0"/>
              <a:t>. Where peoples voices aren’t being heard by their communities.</a:t>
            </a:r>
          </a:p>
          <a:p>
            <a:pPr lvl="2"/>
            <a:r>
              <a:rPr lang="en-CA" smtClean="0"/>
              <a:t>Ex. School dress code, curfew, attending a religious ceremony, people in Syria, War in the Middle East, deforestation, no more coke in the vending machines, child soldiers, elderly abuse, animal cruelty, Aboriginal education etc.</a:t>
            </a:r>
          </a:p>
          <a:p>
            <a:pPr lvl="1">
              <a:buFont typeface="Arial" charset="0"/>
              <a:buNone/>
            </a:pPr>
            <a:endParaRPr lang="en-CA" smtClean="0"/>
          </a:p>
        </p:txBody>
      </p:sp>
      <p:pic>
        <p:nvPicPr>
          <p:cNvPr id="25603" name="Picture 2" descr="http://images.alarabiya.net/ac/ca/640x392_56008_199158.jpg"/>
          <p:cNvPicPr>
            <a:picLocks noChangeAspect="1" noChangeArrowheads="1"/>
          </p:cNvPicPr>
          <p:nvPr/>
        </p:nvPicPr>
        <p:blipFill>
          <a:blip r:embed="rId2"/>
          <a:srcRect/>
          <a:stretch>
            <a:fillRect/>
          </a:stretch>
        </p:blipFill>
        <p:spPr bwMode="auto">
          <a:xfrm>
            <a:off x="4495800" y="4876800"/>
            <a:ext cx="2819400" cy="172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r>
              <a:rPr lang="en-CA" b="1" smtClean="0"/>
              <a:t>What is a community?</a:t>
            </a:r>
          </a:p>
        </p:txBody>
      </p:sp>
      <p:sp>
        <p:nvSpPr>
          <p:cNvPr id="3" name="Content Placeholder 2"/>
          <p:cNvSpPr>
            <a:spLocks noGrp="1"/>
          </p:cNvSpPr>
          <p:nvPr>
            <p:ph idx="1"/>
          </p:nvPr>
        </p:nvSpPr>
        <p:spPr/>
        <p:txBody>
          <a:bodyPr/>
          <a:lstStyle/>
          <a:p>
            <a:r>
              <a:rPr lang="en-CA" smtClean="0"/>
              <a:t>A group of people who have joined together to pursue common needs and goals.</a:t>
            </a:r>
          </a:p>
        </p:txBody>
      </p:sp>
      <p:pic>
        <p:nvPicPr>
          <p:cNvPr id="14339" name="Picture 2" descr="C:\Users\Erin\Pictures\050.jpg"/>
          <p:cNvPicPr>
            <a:picLocks noChangeAspect="1" noChangeArrowheads="1"/>
          </p:cNvPicPr>
          <p:nvPr/>
        </p:nvPicPr>
        <p:blipFill>
          <a:blip r:embed="rId2"/>
          <a:srcRect/>
          <a:stretch>
            <a:fillRect/>
          </a:stretch>
        </p:blipFill>
        <p:spPr bwMode="auto">
          <a:xfrm>
            <a:off x="381000" y="2971800"/>
            <a:ext cx="3454400" cy="2590800"/>
          </a:xfrm>
          <a:prstGeom prst="rect">
            <a:avLst/>
          </a:prstGeom>
          <a:noFill/>
          <a:ln w="9525">
            <a:noFill/>
            <a:miter lim="800000"/>
            <a:headEnd/>
            <a:tailEnd/>
          </a:ln>
        </p:spPr>
      </p:pic>
      <p:pic>
        <p:nvPicPr>
          <p:cNvPr id="14340" name="Picture 3" descr="C:\Users\Erin\Pictures\054.jpg"/>
          <p:cNvPicPr>
            <a:picLocks noChangeAspect="1" noChangeArrowheads="1"/>
          </p:cNvPicPr>
          <p:nvPr/>
        </p:nvPicPr>
        <p:blipFill>
          <a:blip r:embed="rId3"/>
          <a:srcRect/>
          <a:stretch>
            <a:fillRect/>
          </a:stretch>
        </p:blipFill>
        <p:spPr bwMode="auto">
          <a:xfrm>
            <a:off x="4013200" y="2743200"/>
            <a:ext cx="4368800" cy="3276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CA" b="1" smtClean="0"/>
              <a:t>We are family!</a:t>
            </a:r>
          </a:p>
        </p:txBody>
      </p:sp>
      <p:sp>
        <p:nvSpPr>
          <p:cNvPr id="3" name="Content Placeholder 2"/>
          <p:cNvSpPr>
            <a:spLocks noGrp="1"/>
          </p:cNvSpPr>
          <p:nvPr>
            <p:ph idx="1"/>
          </p:nvPr>
        </p:nvSpPr>
        <p:spPr>
          <a:xfrm>
            <a:off x="457200" y="1447800"/>
            <a:ext cx="8229600" cy="5105400"/>
          </a:xfrm>
        </p:spPr>
        <p:txBody>
          <a:bodyPr rtlCol="0">
            <a:normAutofit lnSpcReduction="10000"/>
          </a:bodyPr>
          <a:lstStyle/>
          <a:p>
            <a:pPr fontAlgn="auto">
              <a:spcAft>
                <a:spcPts val="0"/>
              </a:spcAft>
              <a:buFont typeface="Arial" pitchFamily="34" charset="0"/>
              <a:buChar char="•"/>
              <a:defRPr/>
            </a:pPr>
            <a:r>
              <a:rPr lang="en-CA" dirty="0" smtClean="0"/>
              <a:t>Could you survive alone? </a:t>
            </a:r>
          </a:p>
          <a:p>
            <a:pPr lvl="1" fontAlgn="auto">
              <a:spcAft>
                <a:spcPts val="0"/>
              </a:spcAft>
              <a:buFont typeface="Arial" pitchFamily="34" charset="0"/>
              <a:buChar char="–"/>
              <a:defRPr/>
            </a:pPr>
            <a:r>
              <a:rPr lang="en-CA" dirty="0" smtClean="0"/>
              <a:t>Since the beginning of human existence, people have chosen to live together in communities.</a:t>
            </a:r>
          </a:p>
          <a:p>
            <a:pPr lvl="1" fontAlgn="auto">
              <a:spcAft>
                <a:spcPts val="0"/>
              </a:spcAft>
              <a:buFont typeface="Arial" pitchFamily="34" charset="0"/>
              <a:buNone/>
              <a:defRPr/>
            </a:pPr>
            <a:r>
              <a:rPr lang="en-CA" b="1" dirty="0" smtClean="0"/>
              <a:t>Why?</a:t>
            </a:r>
          </a:p>
          <a:p>
            <a:pPr lvl="1" fontAlgn="auto">
              <a:spcAft>
                <a:spcPts val="0"/>
              </a:spcAft>
              <a:buFont typeface="Arial" pitchFamily="34" charset="0"/>
              <a:buChar char="–"/>
              <a:defRPr/>
            </a:pPr>
            <a:r>
              <a:rPr lang="en-CA" dirty="0" smtClean="0"/>
              <a:t>To deal with the challenges that threaten our survival!</a:t>
            </a:r>
          </a:p>
          <a:p>
            <a:pPr lvl="2" fontAlgn="auto">
              <a:spcAft>
                <a:spcPts val="0"/>
              </a:spcAft>
              <a:buFont typeface="Arial" pitchFamily="34" charset="0"/>
              <a:buChar char="•"/>
              <a:defRPr/>
            </a:pPr>
            <a:r>
              <a:rPr lang="en-CA" dirty="0" smtClean="0"/>
              <a:t>Food</a:t>
            </a:r>
          </a:p>
          <a:p>
            <a:pPr lvl="2" fontAlgn="auto">
              <a:spcAft>
                <a:spcPts val="0"/>
              </a:spcAft>
              <a:buFont typeface="Arial" pitchFamily="34" charset="0"/>
              <a:buChar char="•"/>
              <a:defRPr/>
            </a:pPr>
            <a:r>
              <a:rPr lang="en-CA" dirty="0" smtClean="0"/>
              <a:t>Clothing</a:t>
            </a:r>
          </a:p>
          <a:p>
            <a:pPr lvl="2" fontAlgn="auto">
              <a:spcAft>
                <a:spcPts val="0"/>
              </a:spcAft>
              <a:buFont typeface="Arial" pitchFamily="34" charset="0"/>
              <a:buChar char="•"/>
              <a:defRPr/>
            </a:pPr>
            <a:r>
              <a:rPr lang="en-CA" dirty="0" smtClean="0"/>
              <a:t>Shelter</a:t>
            </a:r>
          </a:p>
          <a:p>
            <a:pPr lvl="2" fontAlgn="auto">
              <a:spcAft>
                <a:spcPts val="0"/>
              </a:spcAft>
              <a:buFont typeface="Arial" pitchFamily="34" charset="0"/>
              <a:buChar char="•"/>
              <a:defRPr/>
            </a:pPr>
            <a:r>
              <a:rPr lang="en-CA" dirty="0" smtClean="0"/>
              <a:t>Security</a:t>
            </a:r>
          </a:p>
          <a:p>
            <a:pPr lvl="2" fontAlgn="auto">
              <a:spcAft>
                <a:spcPts val="0"/>
              </a:spcAft>
              <a:buFont typeface="Arial" pitchFamily="34" charset="0"/>
              <a:buChar char="•"/>
              <a:defRPr/>
            </a:pPr>
            <a:r>
              <a:rPr lang="en-CA" dirty="0" smtClean="0"/>
              <a:t>Companionship</a:t>
            </a:r>
          </a:p>
          <a:p>
            <a:pPr lvl="2" fontAlgn="auto">
              <a:spcAft>
                <a:spcPts val="0"/>
              </a:spcAft>
              <a:buFont typeface="Arial" pitchFamily="34" charset="0"/>
              <a:buChar char="•"/>
              <a:defRPr/>
            </a:pPr>
            <a:endParaRPr lang="en-CA" dirty="0"/>
          </a:p>
        </p:txBody>
      </p:sp>
      <p:pic>
        <p:nvPicPr>
          <p:cNvPr id="15363" name="Picture 2" descr="C:\Users\Erin\Pictures\Grandpa Muldoon\photo 3.JPG"/>
          <p:cNvPicPr>
            <a:picLocks noChangeAspect="1" noChangeArrowheads="1"/>
          </p:cNvPicPr>
          <p:nvPr/>
        </p:nvPicPr>
        <p:blipFill>
          <a:blip r:embed="rId2"/>
          <a:srcRect/>
          <a:stretch>
            <a:fillRect/>
          </a:stretch>
        </p:blipFill>
        <p:spPr bwMode="auto">
          <a:xfrm>
            <a:off x="4876800" y="3886200"/>
            <a:ext cx="2895600" cy="27590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CA" dirty="0" smtClean="0"/>
              <a:t>The Give and Take of Community Living</a:t>
            </a:r>
            <a:endParaRPr lang="en-CA" dirty="0"/>
          </a:p>
        </p:txBody>
      </p:sp>
      <p:sp>
        <p:nvSpPr>
          <p:cNvPr id="16386" name="Text Placeholder 3"/>
          <p:cNvSpPr>
            <a:spLocks noGrp="1"/>
          </p:cNvSpPr>
          <p:nvPr>
            <p:ph type="body" idx="1"/>
          </p:nvPr>
        </p:nvSpPr>
        <p:spPr>
          <a:xfrm>
            <a:off x="381000" y="1371600"/>
            <a:ext cx="4040188" cy="639763"/>
          </a:xfrm>
        </p:spPr>
        <p:txBody>
          <a:bodyPr/>
          <a:lstStyle/>
          <a:p>
            <a:r>
              <a:rPr lang="en-CA" smtClean="0"/>
              <a:t>Positives:</a:t>
            </a:r>
          </a:p>
        </p:txBody>
      </p:sp>
      <p:sp>
        <p:nvSpPr>
          <p:cNvPr id="5" name="Content Placeholder 4"/>
          <p:cNvSpPr>
            <a:spLocks noGrp="1"/>
          </p:cNvSpPr>
          <p:nvPr>
            <p:ph sz="half" idx="2"/>
          </p:nvPr>
        </p:nvSpPr>
        <p:spPr>
          <a:xfrm>
            <a:off x="304800" y="2057400"/>
            <a:ext cx="4040188" cy="2057400"/>
          </a:xfrm>
        </p:spPr>
        <p:txBody>
          <a:bodyPr rtlCol="0">
            <a:normAutofit lnSpcReduction="10000"/>
          </a:bodyPr>
          <a:lstStyle/>
          <a:p>
            <a:pPr fontAlgn="auto">
              <a:spcAft>
                <a:spcPts val="0"/>
              </a:spcAft>
              <a:buFont typeface="Arial" pitchFamily="34" charset="0"/>
              <a:buChar char="•"/>
              <a:defRPr/>
            </a:pPr>
            <a:r>
              <a:rPr lang="en-CA" dirty="0" smtClean="0"/>
              <a:t>Safety</a:t>
            </a:r>
          </a:p>
          <a:p>
            <a:pPr fontAlgn="auto">
              <a:spcAft>
                <a:spcPts val="0"/>
              </a:spcAft>
              <a:buFont typeface="Arial" pitchFamily="34" charset="0"/>
              <a:buChar char="•"/>
              <a:defRPr/>
            </a:pPr>
            <a:r>
              <a:rPr lang="en-CA" dirty="0" smtClean="0"/>
              <a:t>Security</a:t>
            </a:r>
          </a:p>
          <a:p>
            <a:pPr fontAlgn="auto">
              <a:spcAft>
                <a:spcPts val="0"/>
              </a:spcAft>
              <a:buFont typeface="Arial" pitchFamily="34" charset="0"/>
              <a:buChar char="•"/>
              <a:defRPr/>
            </a:pPr>
            <a:r>
              <a:rPr lang="en-CA" dirty="0" smtClean="0"/>
              <a:t>Support</a:t>
            </a:r>
          </a:p>
          <a:p>
            <a:pPr fontAlgn="auto">
              <a:spcAft>
                <a:spcPts val="0"/>
              </a:spcAft>
              <a:buFont typeface="Arial" pitchFamily="34" charset="0"/>
              <a:buChar char="•"/>
              <a:defRPr/>
            </a:pPr>
            <a:r>
              <a:rPr lang="en-CA" dirty="0" smtClean="0"/>
              <a:t>Common good (beliefs, values, bylaws etc)</a:t>
            </a:r>
          </a:p>
          <a:p>
            <a:pPr fontAlgn="auto">
              <a:spcAft>
                <a:spcPts val="0"/>
              </a:spcAft>
              <a:buFont typeface="Arial" pitchFamily="34" charset="0"/>
              <a:buNone/>
              <a:defRPr/>
            </a:pPr>
            <a:endParaRPr lang="en-CA" dirty="0" smtClean="0"/>
          </a:p>
          <a:p>
            <a:pPr fontAlgn="auto">
              <a:spcAft>
                <a:spcPts val="0"/>
              </a:spcAft>
              <a:buFont typeface="Arial" pitchFamily="34" charset="0"/>
              <a:buChar char="•"/>
              <a:defRPr/>
            </a:pPr>
            <a:endParaRPr lang="en-CA" dirty="0"/>
          </a:p>
        </p:txBody>
      </p:sp>
      <p:sp>
        <p:nvSpPr>
          <p:cNvPr id="16388" name="Text Placeholder 5"/>
          <p:cNvSpPr>
            <a:spLocks noGrp="1"/>
          </p:cNvSpPr>
          <p:nvPr>
            <p:ph type="body" sz="quarter" idx="3"/>
          </p:nvPr>
        </p:nvSpPr>
        <p:spPr>
          <a:xfrm>
            <a:off x="5562600" y="1371600"/>
            <a:ext cx="3124200" cy="563563"/>
          </a:xfrm>
        </p:spPr>
        <p:txBody>
          <a:bodyPr/>
          <a:lstStyle/>
          <a:p>
            <a:r>
              <a:rPr lang="en-CA" smtClean="0"/>
              <a:t>Negatives:</a:t>
            </a:r>
          </a:p>
        </p:txBody>
      </p:sp>
      <p:sp>
        <p:nvSpPr>
          <p:cNvPr id="7" name="Content Placeholder 6"/>
          <p:cNvSpPr>
            <a:spLocks noGrp="1"/>
          </p:cNvSpPr>
          <p:nvPr>
            <p:ph sz="quarter" idx="4"/>
          </p:nvPr>
        </p:nvSpPr>
        <p:spPr>
          <a:xfrm>
            <a:off x="5102225" y="2057400"/>
            <a:ext cx="4041775" cy="3951288"/>
          </a:xfrm>
        </p:spPr>
        <p:txBody>
          <a:bodyPr/>
          <a:lstStyle/>
          <a:p>
            <a:r>
              <a:rPr lang="en-CA" smtClean="0"/>
              <a:t>Give up personal preferences </a:t>
            </a:r>
          </a:p>
          <a:p>
            <a:r>
              <a:rPr lang="en-CA" smtClean="0"/>
              <a:t>Accept routines</a:t>
            </a:r>
          </a:p>
          <a:p>
            <a:r>
              <a:rPr lang="en-CA" smtClean="0"/>
              <a:t>Follow rules that we don’t always fully understand or appreciate</a:t>
            </a:r>
          </a:p>
          <a:p>
            <a:r>
              <a:rPr lang="en-CA" smtClean="0"/>
              <a:t>Social trade-offs – sacrifices to achieve other things (ex. Noise bylaws)</a:t>
            </a:r>
          </a:p>
        </p:txBody>
      </p:sp>
      <p:pic>
        <p:nvPicPr>
          <p:cNvPr id="16390" name="Picture 3" descr="C:\Users\Erin\Pictures\August 2010 2010-08-28\August 2010 001.JPG"/>
          <p:cNvPicPr>
            <a:picLocks noChangeAspect="1" noChangeArrowheads="1"/>
          </p:cNvPicPr>
          <p:nvPr/>
        </p:nvPicPr>
        <p:blipFill>
          <a:blip r:embed="rId2"/>
          <a:srcRect/>
          <a:stretch>
            <a:fillRect/>
          </a:stretch>
        </p:blipFill>
        <p:spPr bwMode="auto">
          <a:xfrm>
            <a:off x="1066800" y="4171950"/>
            <a:ext cx="3581400" cy="2686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anim calcmode="lin" valueType="num">
                                      <p:cBhvr additive="base">
                                        <p:cTn id="2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1" end="1"/>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 calcmode="lin" valueType="num">
                                      <p:cBhvr additive="base">
                                        <p:cTn id="3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txEl>
                                              <p:pRg st="2" end="2"/>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 calcmode="lin" valueType="num">
                                      <p:cBhvr additive="base">
                                        <p:cTn id="3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6"/>
          <p:cNvSpPr>
            <a:spLocks noGrp="1"/>
          </p:cNvSpPr>
          <p:nvPr>
            <p:ph type="title"/>
          </p:nvPr>
        </p:nvSpPr>
        <p:spPr/>
        <p:txBody>
          <a:bodyPr/>
          <a:lstStyle/>
          <a:p>
            <a:r>
              <a:rPr lang="en-CA" smtClean="0"/>
              <a:t>Community unrest</a:t>
            </a:r>
          </a:p>
        </p:txBody>
      </p:sp>
      <p:sp>
        <p:nvSpPr>
          <p:cNvPr id="8" name="Content Placeholder 7"/>
          <p:cNvSpPr>
            <a:spLocks noGrp="1"/>
          </p:cNvSpPr>
          <p:nvPr>
            <p:ph sz="half" idx="1"/>
          </p:nvPr>
        </p:nvSpPr>
        <p:spPr/>
        <p:txBody>
          <a:bodyPr rtlCol="0">
            <a:normAutofit fontScale="92500" lnSpcReduction="20000"/>
          </a:bodyPr>
          <a:lstStyle/>
          <a:p>
            <a:pPr fontAlgn="auto">
              <a:spcAft>
                <a:spcPts val="0"/>
              </a:spcAft>
              <a:buFont typeface="Arial" pitchFamily="34" charset="0"/>
              <a:buChar char="•"/>
              <a:defRPr/>
            </a:pPr>
            <a:r>
              <a:rPr lang="en-CA" dirty="0" smtClean="0"/>
              <a:t>Communities are full of different personalities, interests and viewpoints.</a:t>
            </a:r>
          </a:p>
          <a:p>
            <a:pPr fontAlgn="auto">
              <a:spcAft>
                <a:spcPts val="0"/>
              </a:spcAft>
              <a:buFont typeface="Arial" pitchFamily="34" charset="0"/>
              <a:buChar char="•"/>
              <a:defRPr/>
            </a:pPr>
            <a:r>
              <a:rPr lang="en-CA" dirty="0" smtClean="0"/>
              <a:t>My community activity (see handout)</a:t>
            </a:r>
          </a:p>
          <a:p>
            <a:pPr fontAlgn="auto">
              <a:spcAft>
                <a:spcPts val="0"/>
              </a:spcAft>
              <a:buFont typeface="Arial" pitchFamily="34" charset="0"/>
              <a:buChar char="•"/>
              <a:defRPr/>
            </a:pPr>
            <a:r>
              <a:rPr lang="en-CA" dirty="0" smtClean="0"/>
              <a:t>Pick someone you don’t know in the class and take a minute to tell them about one of your communities.</a:t>
            </a:r>
          </a:p>
          <a:p>
            <a:pPr fontAlgn="auto">
              <a:spcAft>
                <a:spcPts val="0"/>
              </a:spcAft>
              <a:buFont typeface="Arial" pitchFamily="34" charset="0"/>
              <a:buChar char="•"/>
              <a:defRPr/>
            </a:pPr>
            <a:r>
              <a:rPr lang="en-CA" dirty="0" smtClean="0"/>
              <a:t>Answer the following questions after you had your discussion:</a:t>
            </a:r>
            <a:endParaRPr lang="en-CA" dirty="0"/>
          </a:p>
        </p:txBody>
      </p:sp>
      <p:sp>
        <p:nvSpPr>
          <p:cNvPr id="9" name="Content Placeholder 8"/>
          <p:cNvSpPr>
            <a:spLocks noGrp="1"/>
          </p:cNvSpPr>
          <p:nvPr>
            <p:ph sz="half" idx="2"/>
          </p:nvPr>
        </p:nvSpPr>
        <p:spPr/>
        <p:txBody>
          <a:bodyPr rtlCol="0">
            <a:normAutofit fontScale="92500" lnSpcReduction="20000"/>
          </a:bodyPr>
          <a:lstStyle/>
          <a:p>
            <a:pPr fontAlgn="auto">
              <a:spcAft>
                <a:spcPts val="0"/>
              </a:spcAft>
              <a:buFont typeface="Arial" pitchFamily="34" charset="0"/>
              <a:buChar char="•"/>
              <a:defRPr/>
            </a:pPr>
            <a:r>
              <a:rPr lang="en-CA" dirty="0" smtClean="0"/>
              <a:t>1. What are some of the values that this community builds itself on? </a:t>
            </a:r>
          </a:p>
          <a:p>
            <a:pPr fontAlgn="auto">
              <a:spcAft>
                <a:spcPts val="0"/>
              </a:spcAft>
              <a:buFont typeface="Arial" pitchFamily="34" charset="0"/>
              <a:buChar char="•"/>
              <a:defRPr/>
            </a:pPr>
            <a:r>
              <a:rPr lang="en-CA" dirty="0" smtClean="0"/>
              <a:t>2. Do you feel like you would fit into this community? Why? Why not?</a:t>
            </a:r>
          </a:p>
          <a:p>
            <a:pPr fontAlgn="auto">
              <a:spcAft>
                <a:spcPts val="0"/>
              </a:spcAft>
              <a:buFont typeface="Arial" pitchFamily="34" charset="0"/>
              <a:buChar char="•"/>
              <a:defRPr/>
            </a:pPr>
            <a:r>
              <a:rPr lang="en-CA" dirty="0" smtClean="0"/>
              <a:t>3. Were you interested in being a part of this community? Why? Why not?</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4"/>
          <p:cNvSpPr>
            <a:spLocks noGrp="1"/>
          </p:cNvSpPr>
          <p:nvPr>
            <p:ph type="title"/>
          </p:nvPr>
        </p:nvSpPr>
        <p:spPr/>
        <p:txBody>
          <a:bodyPr/>
          <a:lstStyle/>
          <a:p>
            <a:r>
              <a:rPr lang="en-CA" smtClean="0"/>
              <a:t>Examples of communities:</a:t>
            </a:r>
          </a:p>
        </p:txBody>
      </p:sp>
      <p:sp>
        <p:nvSpPr>
          <p:cNvPr id="18434" name="AutoShape 2" descr="data:image/jpeg;base64,/9j/4AAQSkZJRgABAQAAAQABAAD/2wBDAAkGBwgHBgkIBwgKCgkLDRYPDQwMDRsUFRAWIB0iIiAdHx8kKDQsJCYxJx8fLT0tMTU3Ojo6Iys/RD84QzQ5Ojf/2wBDAQoKCg0MDRoPDxo3JR8lNzc3Nzc3Nzc3Nzc3Nzc3Nzc3Nzc3Nzc3Nzc3Nzc3Nzc3Nzc3Nzc3Nzc3Nzc3Nzc3Nzf/wAARCACLALoDASIAAhEBAxEB/8QAGwAAAQUBAQAAAAAAAAAAAAAAAwIEBQYHAQD/xABDEAACAQMDAQYDBAcFBgcAAAABAgMABBEFEiExEyJBUWFxBoGRFKGx0QcVIzJiweEkQlJTkjM0Q0Ry8XOCg6KywvD/xAAZAQADAQEBAAAAAAAAAAAAAAAAAQIDBAX/xAAkEQACAgIBBAMBAQEAAAAAAAAAAQIRAxIhEzFBUQQyUiJhgf/aAAwDAQACEQMRAD8Az9EoypXUSjKleukeY2eRaKqUpEoqrVpEWcVKWq0pVoirTEJC0sLS1WiKlMAYSlBaKFpQSgVgVGZCvd4APyooWoK1v+0+K54hnswnZDnjI5z9SasgSohLaxzjrQIJSglGCUsR1ZNgVTNLCYooT0pWygQELSglGCV0JSBADHXOzp0E9K9s9KRQzaOhtFT8x0gx1I0yPeKhdnUi8VD7P0pFplWRKMqV1FoyLVoTZxFoqrXVWiqtUSJVaIFpSrRFSgQlVoqpSlWiKtAmICUO9mFnZT3LDIijZseeBTsLVc+MLpUiW1kkaONmG7aMl/T0FRklrGyscdpUVbSJmTVYJWPeaQ7j5k5/ma02IB41cf3hms5nt7G2uooQ0yu+CGXHHPFaTpkAW2KJcpcCFYjIRw0bOu4KR7eIrlwTqVezozQbVoUI6WI6ME9KUFrsOQCEpWyihKUEoACEroSjbKUFoADtruyjBa9tpDA9nSGjp1iklakY0aPih9maeMnFI2UikVBUoqLXUTijKtaCZxVparS1Wq/r2szWzm1t17Jj1c9Rz5eRGeffyqZzUFbHGLk6RYlWiqvNB09u2tIZC4kLIMuB1OOfvp6q1SdqyH3oSq0RVpSpRVWmTYhU86pfxtBLNfRiJC2ME+nFWbWrme2MS28uzcDkhQT99QUiiaTtJiZXI/efmuXNNNanVhi09iFurOe71KA2ydrt2javJODk8e1aFodlNBqOsSTROscttYvC7A4cbCCQehpl8GJu+KNNA/zT/wDE1rN3pUN7A0e5oiedydCfUdPw965N1Cas6tHODoooSlBaf6jp0mn3PYysrHG4FfEHp7Gm2yvSjJSVo82UXF0weyuhKKFpQSmICEpW2jBa7tpWCA7K9to+2vbKVjAba4Vo+yvFKQxqVpG2nTJSNnvSKRT0XiiqlKReKKq1oS2Cd0iTdIQq5AyenlWe63IW1SfO7aJGXYxzt9vTxFXD4nuhb2Jt3i3LcKyg5xzjp78g48cGs+ckt3iOF4wc/wDauP5M/B1fHj5Lr8Oane3c9tZwpGlvCuHLdWAH45/GrgiVmOkNJHfW8dtvLPIodolyUU9fbjxrUo2jMhjV1LqMlQeQD0zV/HnapmeeNPg6q0RUpSpTDXtRXTLTIIE0ndjBPT1rocklZhGOzoi9euIprlI423NECHx0BqJM0ayiIk7yM9OPrTNb+BDtiLzyk97YC3Pqa69zebyscEaHkL2knJ+VcMp7OzujHVUS1ndT2N1FdWjmOaE7kYAHBx5Gr1ov6SwrLHrtrjzuLUZHuUJ/An2rNF/WG8kmAKeg5zS4oZTGftLqxP8AhGMGs5RUjSMnHsX/AOL/AIwsjrcMlqUvLJrZCHgbvA5bIIOOenHFE03UbPUk3WkyucZK9GA9QazCaJkbDZ58RQ1LI6ujlXU5DKSCD6EVrjyOCoxyQU3ZsATy6UoJWf6T8ZX1mypqC/bIemeFkHz6H5/WrlpOv6bqmEtrgJMRnsZcK/8AX5E10LImc8sTQ/C0oJRQtK2U7JoDsrhWnGyuFKLCgGyubacbaSVpWOiB+JtZj0OxExj7WV22xxA4yfE+gqAh+Nd8SNJbAOVBYAMQD9KJ+kK4Bu7a2mjYxIvaDKcMxyOD5gD5Z+lOXUJgoH2kjA/xN+VYTm0zphjTiXZEGKKqc1UpNevbiRdjJCo5xGc7vLk1YJdXgSyZu2ijutp2wyHkHwzj5fWtV8iDswlikiqfGou42it7idJokJdVUYZQc4LefQ81WRIC2QuCOAOoxTnVdUkvryW5y8bSAqyhiwweCoz0H501jJkQ84II61w5JqTtHdjjrFJktYRT3jwWVudrScO27APic+fGetaRoOjR6cjyCbt5JOSwGFHt5+5JNZZAgGVa47MMMnvEf9zWjfB2oS3MTW62s0drCoCSTMO6OMDA6+J+lbfHmk+THPFtcFjleO3heaZgqIMkmqLeXDandSXM6gqRtRD0VamPjG4ummgtEhcWbd5pMjEh8hz4VCggDyFa5Z26M8MKVnNqRRnYgAHgBioZyzyFjySc5qVmmjVCDIgJ45YCo5eyz/vEXTOASfw96zTSNaZK2jFrdC3JxR6jINRtkjWJWeRgSO6hp7BP2ybwjIM4wwwam0UenRSmSCfamyWM80bSW8TSRq2CV5IPqOtPsZFXP4R+EbTX9EkuXuJIJ0uCgZQCMbVI8j/eNTOWqHGNmaujKSGUgjqD1oTJ145rUtS/R3q0OTbzQ3yDosg5+/n76q2pfDlxZki/0+5s/wCNe+n0P8ialZEN42d+GPjCfT9lpqZee1HCydXiH/2H31o9tNBdwJPbSpLE4yrocg1j02lvu/s8sc/8I7rfRsfdmj6Lreo/D11mLcY2OXtpSQr/AJH1FbRyGM8Xk1/bXttMtB1uy1217azk7647SFv3o/f09alNlbWY0NytJYAAknFOSlNdR/Z2Uz9vFBhCe1lGUX1PI4+YpWNIyn4un+2apczC4MvZPiNCndCcDKuGIwSPEVWmtZXYtsYbjnhT+VTGoxo8s/buVCEjKKdh4zjcCd3I6GoE5JJ7fGf+oVzSdvk7I8Khkt9tVccsCcjwx5V64vjNMZJHZixGWJOcVH5Nern7l0EZssT4E+NKjbB8MHwFAJpcZweeh6imx0PIu8mAW7v4+VSVlqWoW0NxbW88kcVwMOxY90emPPp7VEqVyFQDnqSelKWVi4wW96lNrklq+5atMv76Wzjsp3U20HMQx3gffPTmnTAMpVuhGDjyqG0aYySyjwVF58+tS+a6sbbjyZS4YM2lsR3og2Oe9zQFGGLRwRqvkFH5U7JG08+BpspwvXB8M+NU0Kx7FgqCFxkUUGgQnCL7YooNFALrUP0XuF0K5OCv9qPI4/uLWW5rSP0YuRpF2o6/aOmD/hHlWWX6mmL7Ggdr3eDmov4g1Cey05preOJyu4lJEyrAIx6fKnHakLzx6ioT4rhlv9GmgtTvnbO0KcE91hj7xWC7m77BtX0HQp7Zp7jTITkAkQjaTn24qsXfwTYT2KXOnai0VvIiyCK7UMgBGR7VaryRhppGCGCLx7YqIjuZovgiJnjzLHYqXjYYywXkHypioqEnwprmkXaXtjDtkQ57W0k3Kw8mQnkenz8qda38dtp9l2X2bZqLIOG/dU55OOpGOQPlVh1W97G80m4AkcmOUCOPJ35jz+IFZprljd6nqMlxfW7dvI5IIypAzkLgjoAPyxWkZtGU4RbJxf0h3Uen28s1nCZ3du7uKgpgAEE8ZyT9PCmGs/pBv517K0t47dSoO7O8v59RjFUW8mRigjYvGo7ufD7/AMKEZmKFTjGMU+oyVBWHvLoXEruYY4izFisYIUH0Hvk/Om+7+FvrQi1c3e/1qLLI0c9K8Tg4NFitZHfaVK8HqDRTYTdi8gA7gzt8TyBx59aksa0oAgUUWd2AGFvMQeeIz+VKa1uAAxikIbwCn8qABxYB7y5HlnFFwdxHGP7ua5HDcqf92mP/AKZo6xTK6r2T5bA7ynGKTESHw+wD3AwOAMkUXVNT2booDz4t/KosySW5lChowe6RjGetMpGY8Ct4y/khxtkhb6hKJ03OWXxGBTl55bmdVWRlAB5FR0ChY92O8epNHgmME28IWGCMdKNmKuSVtg8Wf2zMCDjvdPvqWikyOuar36ynkUxR2zktkd3JI+6mn2u4RtplkBB5BY0oy8MHEuOa0D9Gzg6beDBP7YHpx0rERdzn/jv/AKjVw+F7qdNM/Z3MyFnJOyQjdj260ZJWhwVM28EeGR7YrjS7eMn2zWT/AKxvlbAvpxx4zt+dej1S7Mq9pe3BXPXtif51g5JeTazU3kI5BA+dBaUN1YH55rMTqNx2mTfXJGecSNXm1GUyj+23IDNn/aHil1I+xGjyNFIysQjMhO0nB2nHOKj7i4YyyxfvDaCM/MVQhO6PlZZDsbcnfPBzyfQ4zzT+w1mK3ixdPI0nIzgnPkM/WmssPYmZjMQJXUAcMR9DSdwxU7NosLyysCzBnZhtPmc03bRAD3VPsSPzqetAmmQrGk7qln0WbGFWNT/4hof6muPOL/XVdSHsdDYXl5jvySj3GKLDczFubwp7nr91Ov2gHPPzrmW5yCOPEZxUbMTiz0AJHOqgEnIwelOIoJEdnj1MZbr3BzTJoIFwJI9ufFQQKSLa2LDbIw9Q2aW0vYqJm3W/7MFtQhDkDgr0PiMg0ZI7tmGby2b2U/nVfa2AY7LzjwBPT768FvAe5Pvx60tp/oKLFHYi6iDTrA27wZAT+NL/AFFZkc29v8oxVb7a/iHec/WvLqF0uCxcik5ZfDHwT8ujWcXZr9mj77hRjIxmiPoMBHCke0jD+dQcequDzkH1SnKaw56P9xo6mYKiStvpQtXEkJdWUEAiZs/jQJdLsvtKpLaxtLIGfJYnOCMknP8AEKarqcxBw4IB4AfBpK3srTCRkJZQVBMgOAcZ/AVPUnfKQyQGk2Q/5CA+uf604WKOJNi2yqmcgBzxUeNUlViChKg9eD867+uMdAcj+HNLeT7pAkSBuEt0aSSI7FGWJkJAFL+0ZGfs3/u/pURdXzXVtNC21e0QqTnpThdRTAXA4HnUuq+oUPmuj0+zH/8AfKkG6I/4GP8AzY/lTUajEeCFz5bhSTf25H7pz7UrX4Cv9HRvABkxYA697+lIF6GAZEJU9CDwfupjNqEBR1AcMRjbtoVtcrb2UMRVi6IA2POrWtfUKfskWvT/AJTfX+lCa8J6xke5/pTP9Yxn94gUk6hb4P7Tp6Ufz+R/9HD3Z8Iz9f6UP7U3+W3+qm7XsBGRKMUP7bB/jH1qlX5BBjcALwOfPpXVYON2QfQiuhFABCjPtSFYg8eB8q0ZoxckZ2jszg48803e3B3ZTkeOMjNFjYnaTjn0o6HPXnmpQqTGDQ9CVUHz2UpRIchY+PHaDTyTkD3xTcoF5BfI/jNNoNQYadThgMeRPNLOWH+zOf8AqAowjWSE7xnA8/SmRUKmRnI6c+lTQnGght4t2XikXPiDkfdXGs4ScgnHliiQOzjLMTgcUc8pnxHQ1LbTomkMGsEbmNzyOOaH+r51fHaAAnjmn8vCuB0AyPSkxuxRcsTxTUnQOKGT2t4uNp348A1eMt1EO9EcegqQyTSCzccnqKNvYajNbxgo7WJq8t7EGJwR8ulO9xMYJPOKWYo2I3Ip48vSk3H0KmMxdxAna/LHOeRXs9oGLEZOOAeTRGtoS2OzXFRcwCHCcceB9qcUn2FySBEZ8CPA97rSSqgZDuMeTVHiWQDO9vrRYppD1Yn3qtGFjtzwB2jUhsEEMx98VyNi573PXwocvLgeGKQxDbs7UCnPjig9m9On7qELxQMnzqlIdH//2Q=="/>
          <p:cNvSpPr>
            <a:spLocks noChangeAspect="1" noChangeArrowheads="1"/>
          </p:cNvSpPr>
          <p:nvPr/>
        </p:nvSpPr>
        <p:spPr bwMode="auto">
          <a:xfrm>
            <a:off x="155575" y="-509588"/>
            <a:ext cx="1438275" cy="1076326"/>
          </a:xfrm>
          <a:prstGeom prst="rect">
            <a:avLst/>
          </a:prstGeom>
          <a:noFill/>
          <a:ln w="9525">
            <a:noFill/>
            <a:miter lim="800000"/>
            <a:headEnd/>
            <a:tailEnd/>
          </a:ln>
        </p:spPr>
        <p:txBody>
          <a:bodyPr/>
          <a:lstStyle/>
          <a:p>
            <a:endParaRPr lang="en-CA">
              <a:latin typeface="Calibri" pitchFamily="34" charset="0"/>
            </a:endParaRPr>
          </a:p>
        </p:txBody>
      </p:sp>
      <p:sp>
        <p:nvSpPr>
          <p:cNvPr id="18435" name="AutoShape 4" descr="data:image/jpeg;base64,/9j/4AAQSkZJRgABAQAAAQABAAD/2wBDAAkGBwgHBgkIBwgKCgkLDRYPDQwMDRsUFRAWIB0iIiAdHx8kKDQsJCYxJx8fLT0tMTU3Ojo6Iys/RD84QzQ5Ojf/2wBDAQoKCg0MDRoPDxo3JR8lNzc3Nzc3Nzc3Nzc3Nzc3Nzc3Nzc3Nzc3Nzc3Nzc3Nzc3Nzc3Nzc3Nzc3Nzc3Nzc3Nzf/wAARCACLALoDASIAAhEBAxEB/8QAGwAAAQUBAQAAAAAAAAAAAAAAAwIEBQYHAQD/xABDEAACAQMDAQYDBAcFBgcAAAABAgMABBEFEiExEyJBUWFxBoGRFKGx0QcVIzJiweEkQlJTkjM0Q0Ry8XOCg6KywvD/xAAZAQADAQEBAAAAAAAAAAAAAAAAAQIDBAX/xAAkEQACAgIBBAMBAQEAAAAAAAAAAQIRAxIhEzFBUQQyUiJhgf/aAAwDAQACEQMRAD8Az9EoypXUSjKleukeY2eRaKqUpEoqrVpEWcVKWq0pVoirTEJC0sLS1WiKlMAYSlBaKFpQSgVgVGZCvd4APyooWoK1v+0+K54hnswnZDnjI5z9SasgSohLaxzjrQIJSglGCUsR1ZNgVTNLCYooT0pWygQELSglGCV0JSBADHXOzp0E9K9s9KRQzaOhtFT8x0gx1I0yPeKhdnUi8VD7P0pFplWRKMqV1FoyLVoTZxFoqrXVWiqtUSJVaIFpSrRFSgQlVoqpSlWiKtAmICUO9mFnZT3LDIijZseeBTsLVc+MLpUiW1kkaONmG7aMl/T0FRklrGyscdpUVbSJmTVYJWPeaQ7j5k5/ma02IB41cf3hms5nt7G2uooQ0yu+CGXHHPFaTpkAW2KJcpcCFYjIRw0bOu4KR7eIrlwTqVezozQbVoUI6WI6ME9KUFrsOQCEpWyihKUEoACEroSjbKUFoADtruyjBa9tpDA9nSGjp1iklakY0aPih9maeMnFI2UikVBUoqLXUTijKtaCZxVparS1Wq/r2szWzm1t17Jj1c9Rz5eRGeffyqZzUFbHGLk6RYlWiqvNB09u2tIZC4kLIMuB1OOfvp6q1SdqyH3oSq0RVpSpRVWmTYhU86pfxtBLNfRiJC2ME+nFWbWrme2MS28uzcDkhQT99QUiiaTtJiZXI/efmuXNNNanVhi09iFurOe71KA2ydrt2javJODk8e1aFodlNBqOsSTROscttYvC7A4cbCCQehpl8GJu+KNNA/zT/wDE1rN3pUN7A0e5oiedydCfUdPw965N1Cas6tHODoooSlBaf6jp0mn3PYysrHG4FfEHp7Gm2yvSjJSVo82UXF0weyuhKKFpQSmICEpW2jBa7tpWCA7K9to+2vbKVjAba4Vo+yvFKQxqVpG2nTJSNnvSKRT0XiiqlKReKKq1oS2Cd0iTdIQq5AyenlWe63IW1SfO7aJGXYxzt9vTxFXD4nuhb2Jt3i3LcKyg5xzjp78g48cGs+ckt3iOF4wc/wDauP5M/B1fHj5Lr8Oane3c9tZwpGlvCuHLdWAH45/GrgiVmOkNJHfW8dtvLPIodolyUU9fbjxrUo2jMhjV1LqMlQeQD0zV/HnapmeeNPg6q0RUpSpTDXtRXTLTIIE0ndjBPT1rocklZhGOzoi9euIprlI423NECHx0BqJM0ayiIk7yM9OPrTNb+BDtiLzyk97YC3Pqa69zebyscEaHkL2knJ+VcMp7OzujHVUS1ndT2N1FdWjmOaE7kYAHBx5Gr1ov6SwrLHrtrjzuLUZHuUJ/An2rNF/WG8kmAKeg5zS4oZTGftLqxP8AhGMGs5RUjSMnHsX/AOL/AIwsjrcMlqUvLJrZCHgbvA5bIIOOenHFE03UbPUk3WkyucZK9GA9QazCaJkbDZ58RQ1LI6ujlXU5DKSCD6EVrjyOCoxyQU3ZsATy6UoJWf6T8ZX1mypqC/bIemeFkHz6H5/WrlpOv6bqmEtrgJMRnsZcK/8AX5E10LImc8sTQ/C0oJRQtK2U7JoDsrhWnGyuFKLCgGyubacbaSVpWOiB+JtZj0OxExj7WV22xxA4yfE+gqAh+Nd8SNJbAOVBYAMQD9KJ+kK4Bu7a2mjYxIvaDKcMxyOD5gD5Z+lOXUJgoH2kjA/xN+VYTm0zphjTiXZEGKKqc1UpNevbiRdjJCo5xGc7vLk1YJdXgSyZu2ijutp2wyHkHwzj5fWtV8iDswlikiqfGou42it7idJokJdVUYZQc4LefQ81WRIC2QuCOAOoxTnVdUkvryW5y8bSAqyhiwweCoz0H501jJkQ84II61w5JqTtHdjjrFJktYRT3jwWVudrScO27APic+fGetaRoOjR6cjyCbt5JOSwGFHt5+5JNZZAgGVa47MMMnvEf9zWjfB2oS3MTW62s0drCoCSTMO6OMDA6+J+lbfHmk+THPFtcFjleO3heaZgqIMkmqLeXDandSXM6gqRtRD0VamPjG4ummgtEhcWbd5pMjEh8hz4VCggDyFa5Z26M8MKVnNqRRnYgAHgBioZyzyFjySc5qVmmjVCDIgJ45YCo5eyz/vEXTOASfw96zTSNaZK2jFrdC3JxR6jINRtkjWJWeRgSO6hp7BP2ybwjIM4wwwam0UenRSmSCfamyWM80bSW8TSRq2CV5IPqOtPsZFXP4R+EbTX9EkuXuJIJ0uCgZQCMbVI8j/eNTOWqHGNmaujKSGUgjqD1oTJ145rUtS/R3q0OTbzQ3yDosg5+/n76q2pfDlxZki/0+5s/wCNe+n0P8ialZEN42d+GPjCfT9lpqZee1HCydXiH/2H31o9tNBdwJPbSpLE4yrocg1j02lvu/s8sc/8I7rfRsfdmj6Lreo/D11mLcY2OXtpSQr/AJH1FbRyGM8Xk1/bXttMtB1uy1217azk7647SFv3o/f09alNlbWY0NytJYAAknFOSlNdR/Z2Uz9vFBhCe1lGUX1PI4+YpWNIyn4un+2apczC4MvZPiNCndCcDKuGIwSPEVWmtZXYtsYbjnhT+VTGoxo8s/buVCEjKKdh4zjcCd3I6GoE5JJ7fGf+oVzSdvk7I8Khkt9tVccsCcjwx5V64vjNMZJHZixGWJOcVH5Nern7l0EZssT4E+NKjbB8MHwFAJpcZweeh6imx0PIu8mAW7v4+VSVlqWoW0NxbW88kcVwMOxY90emPPp7VEqVyFQDnqSelKWVi4wW96lNrklq+5atMv76Wzjsp3U20HMQx3gffPTmnTAMpVuhGDjyqG0aYySyjwVF58+tS+a6sbbjyZS4YM2lsR3og2Oe9zQFGGLRwRqvkFH5U7JG08+BpspwvXB8M+NU0Kx7FgqCFxkUUGgQnCL7YooNFALrUP0XuF0K5OCv9qPI4/uLWW5rSP0YuRpF2o6/aOmD/hHlWWX6mmL7Ggdr3eDmov4g1Cey05preOJyu4lJEyrAIx6fKnHakLzx6ioT4rhlv9GmgtTvnbO0KcE91hj7xWC7m77BtX0HQp7Zp7jTITkAkQjaTn24qsXfwTYT2KXOnai0VvIiyCK7UMgBGR7VaryRhppGCGCLx7YqIjuZovgiJnjzLHYqXjYYywXkHypioqEnwprmkXaXtjDtkQ57W0k3Kw8mQnkenz8qda38dtp9l2X2bZqLIOG/dU55OOpGOQPlVh1W97G80m4AkcmOUCOPJ35jz+IFZprljd6nqMlxfW7dvI5IIypAzkLgjoAPyxWkZtGU4RbJxf0h3Uen28s1nCZ3du7uKgpgAEE8ZyT9PCmGs/pBv517K0t47dSoO7O8v59RjFUW8mRigjYvGo7ufD7/AMKEZmKFTjGMU+oyVBWHvLoXEruYY4izFisYIUH0Hvk/Om+7+FvrQi1c3e/1qLLI0c9K8Tg4NFitZHfaVK8HqDRTYTdi8gA7gzt8TyBx59aksa0oAgUUWd2AGFvMQeeIz+VKa1uAAxikIbwCn8qABxYB7y5HlnFFwdxHGP7ua5HDcqf92mP/AKZo6xTK6r2T5bA7ynGKTESHw+wD3AwOAMkUXVNT2booDz4t/KosySW5lChowe6RjGetMpGY8Ct4y/khxtkhb6hKJ03OWXxGBTl55bmdVWRlAB5FR0ChY92O8epNHgmME28IWGCMdKNmKuSVtg8Wf2zMCDjvdPvqWikyOuar36ynkUxR2zktkd3JI+6mn2u4RtplkBB5BY0oy8MHEuOa0D9Gzg6beDBP7YHpx0rERdzn/jv/AKjVw+F7qdNM/Z3MyFnJOyQjdj260ZJWhwVM28EeGR7YrjS7eMn2zWT/AKxvlbAvpxx4zt+dej1S7Mq9pe3BXPXtif51g5JeTazU3kI5BA+dBaUN1YH55rMTqNx2mTfXJGecSNXm1GUyj+23IDNn/aHil1I+xGjyNFIysQjMhO0nB2nHOKj7i4YyyxfvDaCM/MVQhO6PlZZDsbcnfPBzyfQ4zzT+w1mK3ixdPI0nIzgnPkM/WmssPYmZjMQJXUAcMR9DSdwxU7NosLyysCzBnZhtPmc03bRAD3VPsSPzqetAmmQrGk7qln0WbGFWNT/4hof6muPOL/XVdSHsdDYXl5jvySj3GKLDczFubwp7nr91Ov2gHPPzrmW5yCOPEZxUbMTiz0AJHOqgEnIwelOIoJEdnj1MZbr3BzTJoIFwJI9ufFQQKSLa2LDbIw9Q2aW0vYqJm3W/7MFtQhDkDgr0PiMg0ZI7tmGby2b2U/nVfa2AY7LzjwBPT768FvAe5Pvx60tp/oKLFHYi6iDTrA27wZAT+NL/AFFZkc29v8oxVb7a/iHec/WvLqF0uCxcik5ZfDHwT8ujWcXZr9mj77hRjIxmiPoMBHCke0jD+dQcequDzkH1SnKaw56P9xo6mYKiStvpQtXEkJdWUEAiZs/jQJdLsvtKpLaxtLIGfJYnOCMknP8AEKarqcxBw4IB4AfBpK3srTCRkJZQVBMgOAcZ/AVPUnfKQyQGk2Q/5CA+uf604WKOJNi2yqmcgBzxUeNUlViChKg9eD867+uMdAcj+HNLeT7pAkSBuEt0aSSI7FGWJkJAFL+0ZGfs3/u/pURdXzXVtNC21e0QqTnpThdRTAXA4HnUuq+oUPmuj0+zH/8AfKkG6I/4GP8AzY/lTUajEeCFz5bhSTf25H7pz7UrX4Cv9HRvABkxYA697+lIF6GAZEJU9CDwfupjNqEBR1AcMRjbtoVtcrb2UMRVi6IA2POrWtfUKfskWvT/AJTfX+lCa8J6xke5/pTP9Yxn94gUk6hb4P7Tp6Ufz+R/9HD3Z8Iz9f6UP7U3+W3+qm7XsBGRKMUP7bB/jH1qlX5BBjcALwOfPpXVYON2QfQiuhFABCjPtSFYg8eB8q0ZoxckZ2jszg48803e3B3ZTkeOMjNFjYnaTjn0o6HPXnmpQqTGDQ9CVUHz2UpRIchY+PHaDTyTkD3xTcoF5BfI/jNNoNQYadThgMeRPNLOWH+zOf8AqAowjWSE7xnA8/SmRUKmRnI6c+lTQnGght4t2XikXPiDkfdXGs4ScgnHliiQOzjLMTgcUc8pnxHQ1LbTomkMGsEbmNzyOOaH+r51fHaAAnjmn8vCuB0AyPSkxuxRcsTxTUnQOKGT2t4uNp348A1eMt1EO9EcegqQyTSCzccnqKNvYajNbxgo7WJq8t7EGJwR8ulO9xMYJPOKWYo2I3Ip48vSk3H0KmMxdxAna/LHOeRXs9oGLEZOOAeTRGtoS2OzXFRcwCHCcceB9qcUn2FySBEZ8CPA97rSSqgZDuMeTVHiWQDO9vrRYppD1Yn3qtGFjtzwB2jUhsEEMx98VyNi573PXwocvLgeGKQxDbs7UCnPjig9m9On7qELxQMnzqlIdH//2Q=="/>
          <p:cNvSpPr>
            <a:spLocks noChangeAspect="1" noChangeArrowheads="1"/>
          </p:cNvSpPr>
          <p:nvPr/>
        </p:nvSpPr>
        <p:spPr bwMode="auto">
          <a:xfrm>
            <a:off x="155575" y="-509588"/>
            <a:ext cx="1438275" cy="1076326"/>
          </a:xfrm>
          <a:prstGeom prst="rect">
            <a:avLst/>
          </a:prstGeom>
          <a:noFill/>
          <a:ln w="9525">
            <a:noFill/>
            <a:miter lim="800000"/>
            <a:headEnd/>
            <a:tailEnd/>
          </a:ln>
        </p:spPr>
        <p:txBody>
          <a:bodyPr/>
          <a:lstStyle/>
          <a:p>
            <a:endParaRPr lang="en-CA">
              <a:latin typeface="Calibri" pitchFamily="34" charset="0"/>
            </a:endParaRPr>
          </a:p>
        </p:txBody>
      </p:sp>
      <p:pic>
        <p:nvPicPr>
          <p:cNvPr id="18436" name="Picture 6" descr="http://www.christchurchstellarton.ca/graphics/Christ%20Church%20fall%2005%20500.jpg"/>
          <p:cNvPicPr>
            <a:picLocks noChangeAspect="1" noChangeArrowheads="1"/>
          </p:cNvPicPr>
          <p:nvPr/>
        </p:nvPicPr>
        <p:blipFill>
          <a:blip r:embed="rId2"/>
          <a:srcRect/>
          <a:stretch>
            <a:fillRect/>
          </a:stretch>
        </p:blipFill>
        <p:spPr bwMode="auto">
          <a:xfrm>
            <a:off x="0" y="1219200"/>
            <a:ext cx="2819400" cy="3559175"/>
          </a:xfrm>
          <a:prstGeom prst="rect">
            <a:avLst/>
          </a:prstGeom>
          <a:noFill/>
          <a:ln w="9525">
            <a:noFill/>
            <a:miter lim="800000"/>
            <a:headEnd/>
            <a:tailEnd/>
          </a:ln>
        </p:spPr>
      </p:pic>
      <p:pic>
        <p:nvPicPr>
          <p:cNvPr id="18437" name="Picture 8" descr="http://t0.gstatic.com/images?q=tbn:ANd9GcQOu49e1vDdZ9Jt-uKwSzhzrnchzU7XxlWbtmrFu_D9h1vGAJRSbQ"/>
          <p:cNvPicPr>
            <a:picLocks noChangeAspect="1" noChangeArrowheads="1"/>
          </p:cNvPicPr>
          <p:nvPr/>
        </p:nvPicPr>
        <p:blipFill>
          <a:blip r:embed="rId3"/>
          <a:srcRect/>
          <a:stretch>
            <a:fillRect/>
          </a:stretch>
        </p:blipFill>
        <p:spPr bwMode="auto">
          <a:xfrm>
            <a:off x="2819400" y="1143000"/>
            <a:ext cx="2286000" cy="2138363"/>
          </a:xfrm>
          <a:prstGeom prst="rect">
            <a:avLst/>
          </a:prstGeom>
          <a:noFill/>
          <a:ln w="9525">
            <a:noFill/>
            <a:miter lim="800000"/>
            <a:headEnd/>
            <a:tailEnd/>
          </a:ln>
        </p:spPr>
      </p:pic>
      <p:pic>
        <p:nvPicPr>
          <p:cNvPr id="18438" name="Picture 10" descr="http://t0.gstatic.com/images?q=tbn:ANd9GcTo6Srr8qEAyy3ZZJVUaA_4pCe4EJsN9felMwqSlYU-CQyA78Bigw"/>
          <p:cNvPicPr>
            <a:picLocks noChangeAspect="1" noChangeArrowheads="1"/>
          </p:cNvPicPr>
          <p:nvPr/>
        </p:nvPicPr>
        <p:blipFill>
          <a:blip r:embed="rId4"/>
          <a:srcRect/>
          <a:stretch>
            <a:fillRect/>
          </a:stretch>
        </p:blipFill>
        <p:spPr bwMode="auto">
          <a:xfrm>
            <a:off x="0" y="4799013"/>
            <a:ext cx="1752600" cy="2058987"/>
          </a:xfrm>
          <a:prstGeom prst="rect">
            <a:avLst/>
          </a:prstGeom>
          <a:noFill/>
          <a:ln w="9525">
            <a:noFill/>
            <a:miter lim="800000"/>
            <a:headEnd/>
            <a:tailEnd/>
          </a:ln>
        </p:spPr>
      </p:pic>
      <p:pic>
        <p:nvPicPr>
          <p:cNvPr id="18439" name="Picture 12" descr="http://www.maxville-scouts.on.ca/core_pix/ScoutsCanada.gif"/>
          <p:cNvPicPr>
            <a:picLocks noChangeAspect="1" noChangeArrowheads="1"/>
          </p:cNvPicPr>
          <p:nvPr/>
        </p:nvPicPr>
        <p:blipFill>
          <a:blip r:embed="rId5"/>
          <a:srcRect/>
          <a:stretch>
            <a:fillRect/>
          </a:stretch>
        </p:blipFill>
        <p:spPr bwMode="auto">
          <a:xfrm>
            <a:off x="6227763" y="1600200"/>
            <a:ext cx="2916237" cy="2743200"/>
          </a:xfrm>
          <a:prstGeom prst="rect">
            <a:avLst/>
          </a:prstGeom>
          <a:noFill/>
          <a:ln w="9525">
            <a:noFill/>
            <a:miter lim="800000"/>
            <a:headEnd/>
            <a:tailEnd/>
          </a:ln>
        </p:spPr>
      </p:pic>
      <p:pic>
        <p:nvPicPr>
          <p:cNvPr id="18440" name="Picture 14" descr="http://www.engineergoodlife.ca/images/GoodLife%20Fitness%20Logo.png"/>
          <p:cNvPicPr>
            <a:picLocks noChangeAspect="1" noChangeArrowheads="1"/>
          </p:cNvPicPr>
          <p:nvPr/>
        </p:nvPicPr>
        <p:blipFill>
          <a:blip r:embed="rId6"/>
          <a:srcRect/>
          <a:stretch>
            <a:fillRect/>
          </a:stretch>
        </p:blipFill>
        <p:spPr bwMode="auto">
          <a:xfrm>
            <a:off x="5257800" y="4316413"/>
            <a:ext cx="3886200" cy="2541587"/>
          </a:xfrm>
          <a:prstGeom prst="rect">
            <a:avLst/>
          </a:prstGeom>
          <a:noFill/>
          <a:ln w="9525">
            <a:noFill/>
            <a:miter lim="800000"/>
            <a:headEnd/>
            <a:tailEnd/>
          </a:ln>
        </p:spPr>
      </p:pic>
      <p:pic>
        <p:nvPicPr>
          <p:cNvPr id="18441" name="Picture 16" descr="http://t3.gstatic.com/images?q=tbn:ANd9GcTC40yvEePV4Njdj_Sx8jjOVkQfp2zVTzpVNTvzEPtWeKAzTfRbLQ"/>
          <p:cNvPicPr>
            <a:picLocks noChangeAspect="1" noChangeArrowheads="1"/>
          </p:cNvPicPr>
          <p:nvPr/>
        </p:nvPicPr>
        <p:blipFill>
          <a:blip r:embed="rId7"/>
          <a:srcRect/>
          <a:stretch>
            <a:fillRect/>
          </a:stretch>
        </p:blipFill>
        <p:spPr bwMode="auto">
          <a:xfrm>
            <a:off x="5105400" y="1143000"/>
            <a:ext cx="1916113" cy="1676400"/>
          </a:xfrm>
          <a:prstGeom prst="rect">
            <a:avLst/>
          </a:prstGeom>
          <a:noFill/>
          <a:ln w="9525">
            <a:noFill/>
            <a:miter lim="800000"/>
            <a:headEnd/>
            <a:tailEnd/>
          </a:ln>
        </p:spPr>
      </p:pic>
      <p:pic>
        <p:nvPicPr>
          <p:cNvPr id="18442" name="Picture 18" descr="http://media.mmgcommunity.topscms.com/images/d1/77/2c9e5ead4bceb70e44c69b30e8a9.jpeg"/>
          <p:cNvPicPr>
            <a:picLocks noChangeAspect="1" noChangeArrowheads="1"/>
          </p:cNvPicPr>
          <p:nvPr/>
        </p:nvPicPr>
        <p:blipFill>
          <a:blip r:embed="rId8"/>
          <a:srcRect/>
          <a:stretch>
            <a:fillRect/>
          </a:stretch>
        </p:blipFill>
        <p:spPr bwMode="auto">
          <a:xfrm>
            <a:off x="1752600" y="4343400"/>
            <a:ext cx="3657600" cy="2514600"/>
          </a:xfrm>
          <a:prstGeom prst="rect">
            <a:avLst/>
          </a:prstGeom>
          <a:noFill/>
          <a:ln w="9525">
            <a:noFill/>
            <a:miter lim="800000"/>
            <a:headEnd/>
            <a:tailEnd/>
          </a:ln>
        </p:spPr>
      </p:pic>
      <p:pic>
        <p:nvPicPr>
          <p:cNvPr id="18443" name="Picture 20" descr="http://t0.gstatic.com/images?q=tbn:ANd9GcTVvCoLw-fwnYgZCbes9X2oPqMIrxu-kuJ-LzP1NNPCIuRRu8LVJw"/>
          <p:cNvPicPr>
            <a:picLocks noChangeAspect="1" noChangeArrowheads="1"/>
          </p:cNvPicPr>
          <p:nvPr/>
        </p:nvPicPr>
        <p:blipFill>
          <a:blip r:embed="rId9"/>
          <a:srcRect/>
          <a:stretch>
            <a:fillRect/>
          </a:stretch>
        </p:blipFill>
        <p:spPr bwMode="auto">
          <a:xfrm>
            <a:off x="4648200" y="2819400"/>
            <a:ext cx="1600200" cy="1524000"/>
          </a:xfrm>
          <a:prstGeom prst="rect">
            <a:avLst/>
          </a:prstGeom>
          <a:noFill/>
          <a:ln w="9525">
            <a:noFill/>
            <a:miter lim="800000"/>
            <a:headEnd/>
            <a:tailEnd/>
          </a:ln>
        </p:spPr>
      </p:pic>
      <p:pic>
        <p:nvPicPr>
          <p:cNvPr id="18444" name="Picture 22" descr="http://www.undp.org.ws/Portals/12/images/general/UN-blue-low-res.jpg"/>
          <p:cNvPicPr>
            <a:picLocks noChangeAspect="1" noChangeArrowheads="1"/>
          </p:cNvPicPr>
          <p:nvPr/>
        </p:nvPicPr>
        <p:blipFill>
          <a:blip r:embed="rId10"/>
          <a:srcRect/>
          <a:stretch>
            <a:fillRect/>
          </a:stretch>
        </p:blipFill>
        <p:spPr bwMode="auto">
          <a:xfrm>
            <a:off x="2286000" y="3276600"/>
            <a:ext cx="2362200" cy="1538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CA" sz="5400" b="1" smtClean="0"/>
              <a:t>What is citizenship?</a:t>
            </a:r>
          </a:p>
        </p:txBody>
      </p:sp>
      <p:sp>
        <p:nvSpPr>
          <p:cNvPr id="19458" name="Content Placeholder 2"/>
          <p:cNvSpPr>
            <a:spLocks noGrp="1"/>
          </p:cNvSpPr>
          <p:nvPr>
            <p:ph idx="1"/>
          </p:nvPr>
        </p:nvSpPr>
        <p:spPr/>
        <p:txBody>
          <a:bodyPr/>
          <a:lstStyle/>
          <a:p>
            <a:endParaRPr lang="en-CA" smtClean="0"/>
          </a:p>
        </p:txBody>
      </p:sp>
      <p:pic>
        <p:nvPicPr>
          <p:cNvPr id="19459" name="Picture 2" descr="http://t1.gstatic.com/images?q=tbn:ANd9GcSp1mYLrFJh7Qzt3mRZItg62SMYptrkCpi7XN-2o7ZjQlnXOJHdUA"/>
          <p:cNvPicPr>
            <a:picLocks noChangeAspect="1" noChangeArrowheads="1"/>
          </p:cNvPicPr>
          <p:nvPr/>
        </p:nvPicPr>
        <p:blipFill>
          <a:blip r:embed="rId2"/>
          <a:srcRect/>
          <a:stretch>
            <a:fillRect/>
          </a:stretch>
        </p:blipFill>
        <p:spPr bwMode="auto">
          <a:xfrm>
            <a:off x="457200" y="1600200"/>
            <a:ext cx="8229600" cy="4508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CA" dirty="0" smtClean="0"/>
              <a:t>More than just a resident or inhabitant......</a:t>
            </a:r>
            <a:endParaRPr lang="en-CA" dirty="0"/>
          </a:p>
        </p:txBody>
      </p:sp>
      <p:sp>
        <p:nvSpPr>
          <p:cNvPr id="3" name="Content Placeholder 2"/>
          <p:cNvSpPr>
            <a:spLocks noGrp="1"/>
          </p:cNvSpPr>
          <p:nvPr>
            <p:ph idx="1"/>
          </p:nvPr>
        </p:nvSpPr>
        <p:spPr/>
        <p:txBody>
          <a:bodyPr rtlCol="0">
            <a:normAutofit fontScale="77500" lnSpcReduction="20000"/>
          </a:bodyPr>
          <a:lstStyle/>
          <a:p>
            <a:pPr fontAlgn="auto">
              <a:spcAft>
                <a:spcPts val="0"/>
              </a:spcAft>
              <a:buFont typeface="Arial" pitchFamily="34" charset="0"/>
              <a:buChar char="•"/>
              <a:defRPr/>
            </a:pPr>
            <a:r>
              <a:rPr lang="en-CA" dirty="0" smtClean="0"/>
              <a:t>A citizen has </a:t>
            </a:r>
            <a:r>
              <a:rPr lang="en-CA" b="1" dirty="0" smtClean="0"/>
              <a:t>responsibilities</a:t>
            </a:r>
            <a:r>
              <a:rPr lang="en-CA" dirty="0" smtClean="0"/>
              <a:t> to the community or group.</a:t>
            </a:r>
          </a:p>
          <a:p>
            <a:pPr fontAlgn="auto">
              <a:spcAft>
                <a:spcPts val="0"/>
              </a:spcAft>
              <a:buFont typeface="Arial" pitchFamily="34" charset="0"/>
              <a:buNone/>
              <a:defRPr/>
            </a:pPr>
            <a:endParaRPr lang="en-CA" dirty="0" smtClean="0"/>
          </a:p>
          <a:p>
            <a:pPr fontAlgn="auto">
              <a:spcAft>
                <a:spcPts val="0"/>
              </a:spcAft>
              <a:buFont typeface="Arial" pitchFamily="34" charset="0"/>
              <a:buChar char="•"/>
              <a:defRPr/>
            </a:pPr>
            <a:r>
              <a:rPr lang="en-CA" b="1" dirty="0" smtClean="0"/>
              <a:t>IN RETURN FOR</a:t>
            </a:r>
            <a:r>
              <a:rPr lang="en-CA" dirty="0" smtClean="0"/>
              <a:t>: </a:t>
            </a:r>
          </a:p>
          <a:p>
            <a:pPr lvl="1" fontAlgn="auto">
              <a:spcAft>
                <a:spcPts val="0"/>
              </a:spcAft>
              <a:buFont typeface="Arial" pitchFamily="34" charset="0"/>
              <a:buChar char="–"/>
              <a:defRPr/>
            </a:pPr>
            <a:r>
              <a:rPr lang="en-CA" dirty="0" smtClean="0"/>
              <a:t>The community providing specific responsibilities to its members.</a:t>
            </a:r>
          </a:p>
          <a:p>
            <a:pPr lvl="1" fontAlgn="auto">
              <a:spcAft>
                <a:spcPts val="0"/>
              </a:spcAft>
              <a:buFont typeface="Arial" pitchFamily="34" charset="0"/>
              <a:buNone/>
              <a:defRPr/>
            </a:pPr>
            <a:endParaRPr lang="en-CA" dirty="0"/>
          </a:p>
          <a:p>
            <a:pPr lvl="1" fontAlgn="auto">
              <a:spcAft>
                <a:spcPts val="0"/>
              </a:spcAft>
              <a:buFont typeface="Arial" pitchFamily="34" charset="0"/>
              <a:buNone/>
              <a:defRPr/>
            </a:pPr>
            <a:endParaRPr lang="en-CA" dirty="0"/>
          </a:p>
          <a:p>
            <a:pPr lvl="1" fontAlgn="auto">
              <a:spcAft>
                <a:spcPts val="0"/>
              </a:spcAft>
              <a:buFont typeface="Arial" pitchFamily="34" charset="0"/>
              <a:buNone/>
              <a:defRPr/>
            </a:pPr>
            <a:r>
              <a:rPr lang="en-CA" b="1" dirty="0" smtClean="0"/>
              <a:t>Civics</a:t>
            </a:r>
            <a:r>
              <a:rPr lang="en-CA" dirty="0" smtClean="0"/>
              <a:t> is the study of how a society chooses to find a balance between individual freedom and collective needs and goals.</a:t>
            </a:r>
          </a:p>
          <a:p>
            <a:pPr lvl="1" fontAlgn="auto">
              <a:spcAft>
                <a:spcPts val="0"/>
              </a:spcAft>
              <a:buFont typeface="Arial" pitchFamily="34" charset="0"/>
              <a:buNone/>
              <a:defRPr/>
            </a:pPr>
            <a:r>
              <a:rPr lang="en-CA" dirty="0"/>
              <a:t>	</a:t>
            </a:r>
            <a:r>
              <a:rPr lang="en-CA" dirty="0" smtClean="0"/>
              <a:t>- peace</a:t>
            </a:r>
          </a:p>
          <a:p>
            <a:pPr lvl="1" fontAlgn="auto">
              <a:spcAft>
                <a:spcPts val="0"/>
              </a:spcAft>
              <a:buFont typeface="Arial" pitchFamily="34" charset="0"/>
              <a:buNone/>
              <a:defRPr/>
            </a:pPr>
            <a:r>
              <a:rPr lang="en-CA" dirty="0" smtClean="0"/>
              <a:t>	-security</a:t>
            </a:r>
          </a:p>
          <a:p>
            <a:pPr lvl="1" fontAlgn="auto">
              <a:spcAft>
                <a:spcPts val="0"/>
              </a:spcAft>
              <a:buFont typeface="Arial" pitchFamily="34" charset="0"/>
              <a:buNone/>
              <a:defRPr/>
            </a:pPr>
            <a:r>
              <a:rPr lang="en-CA" dirty="0"/>
              <a:t>	</a:t>
            </a:r>
            <a:r>
              <a:rPr lang="en-CA" dirty="0" smtClean="0"/>
              <a:t>-order</a:t>
            </a:r>
          </a:p>
          <a:p>
            <a:pPr lvl="1" fontAlgn="auto">
              <a:spcAft>
                <a:spcPts val="0"/>
              </a:spcAft>
              <a:buFont typeface="Arial" pitchFamily="34" charset="0"/>
              <a:buNone/>
              <a:defRPr/>
            </a:pPr>
            <a:r>
              <a:rPr lang="en-CA" dirty="0"/>
              <a:t>	</a:t>
            </a:r>
            <a:r>
              <a:rPr lang="en-CA" dirty="0" smtClean="0"/>
              <a:t>-responsible government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rtlCol="0">
            <a:normAutofit fontScale="90000"/>
          </a:bodyPr>
          <a:lstStyle/>
          <a:p>
            <a:pPr fontAlgn="auto">
              <a:spcAft>
                <a:spcPts val="0"/>
              </a:spcAft>
              <a:defRPr/>
            </a:pPr>
            <a:r>
              <a:rPr lang="en-CA" dirty="0" smtClean="0"/>
              <a:t>Civics also studies how decisions are made about public issues or concerns</a:t>
            </a:r>
            <a:endParaRPr lang="en-CA" dirty="0"/>
          </a:p>
        </p:txBody>
      </p:sp>
      <p:graphicFrame>
        <p:nvGraphicFramePr>
          <p:cNvPr id="4" name="Content Placeholder 3"/>
          <p:cNvGraphicFramePr>
            <a:graphicFrameLocks noGrp="1"/>
          </p:cNvGraphicFramePr>
          <p:nvPr>
            <p:ph idx="1"/>
          </p:nvPr>
        </p:nvGraphicFramePr>
        <p:xfrm>
          <a:off x="304800" y="1524000"/>
          <a:ext cx="86868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1187</TotalTime>
  <Words>538</Words>
  <Application>Microsoft Office PowerPoint</Application>
  <PresentationFormat>On-screen Show (4:3)</PresentationFormat>
  <Paragraphs>75</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Community</vt:lpstr>
      <vt:lpstr>What is a community?</vt:lpstr>
      <vt:lpstr>We are family!</vt:lpstr>
      <vt:lpstr>The Give and Take of Community Living</vt:lpstr>
      <vt:lpstr>Community unrest</vt:lpstr>
      <vt:lpstr>Examples of communities:</vt:lpstr>
      <vt:lpstr>What is citizenship?</vt:lpstr>
      <vt:lpstr>More than just a resident or inhabitant......</vt:lpstr>
      <vt:lpstr>Civics also studies how decisions are made about public issues or concerns</vt:lpstr>
      <vt:lpstr>How to ensure effective community living?- Can’t we all just get along??</vt:lpstr>
      <vt:lpstr>These rules often include:</vt:lpstr>
      <vt:lpstr>CONFLICT ARISES WHEN.....</vt:lpstr>
      <vt:lpstr>How you can make a difference!</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dc:title>
  <dc:creator>Erin</dc:creator>
  <cp:lastModifiedBy>Brian</cp:lastModifiedBy>
  <cp:revision>5</cp:revision>
  <dcterms:created xsi:type="dcterms:W3CDTF">2012-08-14T02:00:47Z</dcterms:created>
  <dcterms:modified xsi:type="dcterms:W3CDTF">2017-01-12T14:03:58Z</dcterms:modified>
</cp:coreProperties>
</file>