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6E293F-29CE-4228-8B75-016D98DFCF83}" type="datetimeFigureOut">
              <a:rPr lang="en-CA" smtClean="0"/>
              <a:t>2017-09-10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3799E8-412F-4F64-A942-CE838531848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Computer Hardware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</a:p>
          <a:p>
            <a:r>
              <a:rPr lang="en-CA" dirty="0" smtClean="0"/>
              <a:t>ICS2O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37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Much smaller than a hard disk </a:t>
            </a:r>
          </a:p>
          <a:p>
            <a:pPr lvl="1"/>
            <a:r>
              <a:rPr lang="en-CA" dirty="0" smtClean="0"/>
              <a:t>Typically 2-16GB</a:t>
            </a:r>
          </a:p>
          <a:p>
            <a:pPr lvl="1"/>
            <a:r>
              <a:rPr lang="en-CA" dirty="0" smtClean="0"/>
              <a:t>Hard Drives typically 250-2000 GBs</a:t>
            </a:r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RAM – Random Access Memory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5142"/>
            <a:ext cx="6905828" cy="383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10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A.K.A graphics card, graphics adapter, video adapter </a:t>
            </a:r>
          </a:p>
          <a:p>
            <a:endParaRPr lang="en-CA" dirty="0"/>
          </a:p>
          <a:p>
            <a:r>
              <a:rPr lang="en-CA" dirty="0" smtClean="0"/>
              <a:t>Function is to generate and output images to a display </a:t>
            </a:r>
          </a:p>
          <a:p>
            <a:endParaRPr lang="en-CA" dirty="0"/>
          </a:p>
          <a:p>
            <a:r>
              <a:rPr lang="en-CA" dirty="0" smtClean="0"/>
              <a:t>Many video cards offer added functions, such as accelerated rendering of 3D scenes, video capture, TV-tuner adapter, TV output, or the ability to connect multiple monitors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Card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348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Card Cont’d 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8872"/>
            <a:ext cx="3753927" cy="330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75397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motherboard </a:t>
            </a:r>
          </a:p>
          <a:p>
            <a:r>
              <a:rPr lang="en-CA" dirty="0" smtClean="0"/>
              <a:t>The CPU is the brain, and the motherboard is the nervous system </a:t>
            </a:r>
          </a:p>
          <a:p>
            <a:endParaRPr lang="en-CA" dirty="0" smtClean="0"/>
          </a:p>
          <a:p>
            <a:r>
              <a:rPr lang="en-CA" dirty="0" smtClean="0"/>
              <a:t>The motherboard is the circuit board to which all the other components of the computer connect in some way</a:t>
            </a:r>
          </a:p>
          <a:p>
            <a:endParaRPr lang="en-CA" dirty="0"/>
          </a:p>
          <a:p>
            <a:r>
              <a:rPr lang="en-CA" dirty="0" smtClean="0"/>
              <a:t>Some motherboards have many features, including built-in sound, video, and networking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Putting it all together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676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defined as an input device or output device? </a:t>
            </a:r>
          </a:p>
          <a:p>
            <a:endParaRPr lang="en-CA" dirty="0"/>
          </a:p>
          <a:p>
            <a:r>
              <a:rPr lang="en-CA" dirty="0" smtClean="0"/>
              <a:t>When a computer is receiving information (input) </a:t>
            </a:r>
          </a:p>
          <a:p>
            <a:r>
              <a:rPr lang="en-CA" dirty="0" smtClean="0"/>
              <a:t>When a computer is sending information (output) </a:t>
            </a:r>
          </a:p>
          <a:p>
            <a:pPr marL="109728" indent="0">
              <a:buNone/>
            </a:pPr>
            <a:endParaRPr lang="en-CA" dirty="0"/>
          </a:p>
          <a:p>
            <a:r>
              <a:rPr lang="en-CA" dirty="0" smtClean="0"/>
              <a:t>Examples – DVD, Mouse, Hard Drive, Monitor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Input/Output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687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Motherboard </a:t>
            </a:r>
          </a:p>
          <a:p>
            <a:r>
              <a:rPr lang="en-CA" dirty="0" smtClean="0"/>
              <a:t>CPU</a:t>
            </a:r>
          </a:p>
          <a:p>
            <a:r>
              <a:rPr lang="en-CA" dirty="0" smtClean="0"/>
              <a:t>Memory (RAM)</a:t>
            </a:r>
          </a:p>
          <a:p>
            <a:r>
              <a:rPr lang="en-CA" dirty="0" smtClean="0"/>
              <a:t>Hard Drive </a:t>
            </a:r>
          </a:p>
          <a:p>
            <a:r>
              <a:rPr lang="en-CA" dirty="0" smtClean="0"/>
              <a:t>Video Card </a:t>
            </a:r>
          </a:p>
          <a:p>
            <a:r>
              <a:rPr lang="en-CA" dirty="0" smtClean="0"/>
              <a:t>Network Card </a:t>
            </a:r>
          </a:p>
          <a:p>
            <a:r>
              <a:rPr lang="en-CA" dirty="0" smtClean="0"/>
              <a:t>Sound Card </a:t>
            </a:r>
          </a:p>
          <a:p>
            <a:r>
              <a:rPr lang="en-CA" dirty="0" smtClean="0"/>
              <a:t>Solid State vs. Spindle State Hard Drive </a:t>
            </a:r>
          </a:p>
          <a:p>
            <a:r>
              <a:rPr lang="en-CA" dirty="0" err="1" smtClean="0"/>
              <a:t>Input/Output</a:t>
            </a:r>
            <a:r>
              <a:rPr lang="en-CA" dirty="0" smtClean="0"/>
              <a:t> Devices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090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KB/MB/GB/TB</a:t>
            </a:r>
            <a:endParaRPr lang="en-CA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30035"/>
            <a:ext cx="7272808" cy="508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29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So how many Bytes in 1 MB?</a:t>
            </a:r>
          </a:p>
          <a:p>
            <a:r>
              <a:rPr lang="en-CA" dirty="0" smtClean="0"/>
              <a:t>Each </a:t>
            </a:r>
            <a:r>
              <a:rPr lang="en-CA" dirty="0"/>
              <a:t>Megabyte has 1000 </a:t>
            </a:r>
            <a:r>
              <a:rPr lang="en-CA" dirty="0" smtClean="0"/>
              <a:t>Kilobytes</a:t>
            </a:r>
            <a:r>
              <a:rPr lang="en-CA" dirty="0"/>
              <a:t> </a:t>
            </a:r>
          </a:p>
          <a:p>
            <a:r>
              <a:rPr lang="en-CA" dirty="0" smtClean="0"/>
              <a:t>1 </a:t>
            </a:r>
            <a:r>
              <a:rPr lang="en-CA" dirty="0"/>
              <a:t>* 1000 = 1000 Kilobytes</a:t>
            </a:r>
          </a:p>
          <a:p>
            <a:pPr marL="109728" indent="0">
              <a:buNone/>
            </a:pPr>
            <a:r>
              <a:rPr lang="en-CA" dirty="0"/>
              <a:t> </a:t>
            </a:r>
          </a:p>
          <a:p>
            <a:r>
              <a:rPr lang="en-CA" dirty="0" smtClean="0"/>
              <a:t>Each </a:t>
            </a:r>
            <a:r>
              <a:rPr lang="en-CA" dirty="0"/>
              <a:t>Kilobyte has 1000 bytes</a:t>
            </a:r>
          </a:p>
          <a:p>
            <a:r>
              <a:rPr lang="en-CA" dirty="0" smtClean="0"/>
              <a:t>1000 </a:t>
            </a:r>
            <a:r>
              <a:rPr lang="en-CA" dirty="0"/>
              <a:t>* 1000 = 1 000 000 bytes</a:t>
            </a:r>
          </a:p>
          <a:p>
            <a:pPr marL="109728" indent="0">
              <a:buNone/>
            </a:pPr>
            <a:endParaRPr lang="en-CA" dirty="0"/>
          </a:p>
          <a:p>
            <a:r>
              <a:rPr lang="en-CA" dirty="0" smtClean="0"/>
              <a:t>So </a:t>
            </a:r>
            <a:r>
              <a:rPr lang="en-CA" dirty="0"/>
              <a:t>how many Megabytes in 1.5 Terabytes</a:t>
            </a:r>
            <a:r>
              <a:rPr lang="en-CA" dirty="0" smtClean="0"/>
              <a:t>?</a:t>
            </a:r>
            <a:r>
              <a:rPr lang="en-CA" dirty="0"/>
              <a:t> </a:t>
            </a:r>
          </a:p>
          <a:p>
            <a:r>
              <a:rPr lang="en-CA" dirty="0" smtClean="0"/>
              <a:t>1.5 </a:t>
            </a:r>
            <a:r>
              <a:rPr lang="en-CA" dirty="0"/>
              <a:t>* 1000 (into G) * 1000 (into M) = 1 500 000 Megabytes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KB/MB/GB/TB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249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Hardware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8" t="20516" r="5185" b="7705"/>
          <a:stretch/>
        </p:blipFill>
        <p:spPr bwMode="auto">
          <a:xfrm>
            <a:off x="3419872" y="1124744"/>
            <a:ext cx="5434849" cy="525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1484784"/>
            <a:ext cx="36724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600" dirty="0" smtClean="0"/>
              <a:t>Case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600" dirty="0" smtClean="0"/>
              <a:t>Motherboard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600" dirty="0" smtClean="0"/>
              <a:t>CPU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600" dirty="0" smtClean="0"/>
              <a:t>Memory (RAM)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600" dirty="0" smtClean="0"/>
              <a:t>Hard Drive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600" dirty="0" smtClean="0"/>
              <a:t>Video Card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600" dirty="0" smtClean="0"/>
              <a:t>Network Card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600" dirty="0" smtClean="0"/>
              <a:t>Sound Card 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210852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Hard Drive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biggest place to store information </a:t>
            </a:r>
          </a:p>
          <a:p>
            <a:r>
              <a:rPr lang="en-CA" dirty="0" smtClean="0"/>
              <a:t>The  only place that keeps that information when powered off</a:t>
            </a:r>
          </a:p>
          <a:p>
            <a:endParaRPr lang="en-CA" dirty="0"/>
          </a:p>
          <a:p>
            <a:r>
              <a:rPr lang="en-CA" dirty="0" smtClean="0"/>
              <a:t>500 GB</a:t>
            </a:r>
          </a:p>
          <a:p>
            <a:r>
              <a:rPr lang="en-CA" dirty="0" smtClean="0"/>
              <a:t>7200 RPM 16MB Cache</a:t>
            </a:r>
          </a:p>
          <a:p>
            <a:r>
              <a:rPr lang="en-CA" dirty="0" smtClean="0"/>
              <a:t>SATA 3.0Gb/s 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13" t="43622" r="5353" b="7222"/>
          <a:stretch/>
        </p:blipFill>
        <p:spPr bwMode="auto">
          <a:xfrm>
            <a:off x="6601722" y="3920835"/>
            <a:ext cx="1925782" cy="1690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48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physical sizes </a:t>
            </a:r>
          </a:p>
          <a:p>
            <a:pPr lvl="1"/>
            <a:r>
              <a:rPr lang="en-CA" dirty="0" smtClean="0"/>
              <a:t>3.5’’ – Desktop </a:t>
            </a:r>
          </a:p>
          <a:p>
            <a:pPr lvl="1"/>
            <a:r>
              <a:rPr lang="en-CA" dirty="0" smtClean="0"/>
              <a:t>2.5’’ – Laptop</a:t>
            </a:r>
            <a:endParaRPr lang="en-CA" dirty="0"/>
          </a:p>
          <a:p>
            <a:pPr marL="137160" indent="0">
              <a:buNone/>
            </a:pPr>
            <a:endParaRPr lang="en-CA" dirty="0" smtClean="0"/>
          </a:p>
          <a:p>
            <a:pPr marL="594360" indent="-457200"/>
            <a:r>
              <a:rPr lang="en-CA" dirty="0" smtClean="0"/>
              <a:t>3 speed types </a:t>
            </a:r>
          </a:p>
          <a:p>
            <a:pPr marL="850392" lvl="1" indent="-457200"/>
            <a:r>
              <a:rPr lang="en-CA" dirty="0" smtClean="0"/>
              <a:t>5400 RPM</a:t>
            </a:r>
          </a:p>
          <a:p>
            <a:pPr marL="850392" lvl="1" indent="-457200"/>
            <a:r>
              <a:rPr lang="en-CA" dirty="0" smtClean="0"/>
              <a:t>7200 RPM</a:t>
            </a:r>
          </a:p>
          <a:p>
            <a:pPr marL="850392" lvl="1" indent="-457200"/>
            <a:r>
              <a:rPr lang="en-CA" smtClean="0"/>
              <a:t>Solid State </a:t>
            </a:r>
          </a:p>
          <a:p>
            <a:pPr marL="850392" lvl="1" indent="-457200"/>
            <a:endParaRPr lang="en-CA" dirty="0"/>
          </a:p>
          <a:p>
            <a:pPr marL="594360" indent="-457200"/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Hard Drive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369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brain of the computer </a:t>
            </a:r>
          </a:p>
          <a:p>
            <a:r>
              <a:rPr lang="en-CA" dirty="0" smtClean="0"/>
              <a:t>The part of the computer that: </a:t>
            </a:r>
          </a:p>
          <a:p>
            <a:pPr lvl="1"/>
            <a:r>
              <a:rPr lang="en-CA" dirty="0" smtClean="0"/>
              <a:t>Does calculations </a:t>
            </a:r>
          </a:p>
          <a:p>
            <a:pPr lvl="1"/>
            <a:r>
              <a:rPr lang="en-CA" dirty="0" smtClean="0"/>
              <a:t>Moves data around (into and out of memory) </a:t>
            </a:r>
          </a:p>
          <a:p>
            <a:pPr lvl="1"/>
            <a:r>
              <a:rPr lang="en-CA" dirty="0" smtClean="0"/>
              <a:t>Sends requests to other devices </a:t>
            </a:r>
          </a:p>
          <a:p>
            <a:pPr marL="594360" indent="-457200"/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CPU – Central Processing Unit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23" t="31221"/>
          <a:stretch/>
        </p:blipFill>
        <p:spPr bwMode="auto">
          <a:xfrm>
            <a:off x="5364088" y="3717032"/>
            <a:ext cx="2587535" cy="236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85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temporary working area where data and programs are stored, that have either recently been used or are currently being run </a:t>
            </a:r>
          </a:p>
          <a:p>
            <a:endParaRPr lang="en-CA" dirty="0"/>
          </a:p>
          <a:p>
            <a:r>
              <a:rPr lang="en-CA" dirty="0" smtClean="0"/>
              <a:t>Much faster to read and write to than the other kind of storage in a computer </a:t>
            </a:r>
          </a:p>
          <a:p>
            <a:endParaRPr lang="en-CA" dirty="0"/>
          </a:p>
          <a:p>
            <a:r>
              <a:rPr lang="en-CA" dirty="0" smtClean="0"/>
              <a:t>RAM can be compared to a person’s short-term memory and the hard disk to the long-term memory 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RAM – Random Access Memory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833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371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Computer Hardware </vt:lpstr>
      <vt:lpstr>Terms </vt:lpstr>
      <vt:lpstr>KB/MB/GB/TB</vt:lpstr>
      <vt:lpstr>KB/MB/GB/TB</vt:lpstr>
      <vt:lpstr>Hardware</vt:lpstr>
      <vt:lpstr>The Hard Drive </vt:lpstr>
      <vt:lpstr>The Hard Drive </vt:lpstr>
      <vt:lpstr>CPU – Central Processing Unit </vt:lpstr>
      <vt:lpstr>RAM – Random Access Memory </vt:lpstr>
      <vt:lpstr>RAM – Random Access Memory </vt:lpstr>
      <vt:lpstr>Video Card </vt:lpstr>
      <vt:lpstr>Video Card Cont’d </vt:lpstr>
      <vt:lpstr>Putting it all together </vt:lpstr>
      <vt:lpstr>Input/Output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Hardware </dc:title>
  <dc:creator>Brian</dc:creator>
  <cp:lastModifiedBy>Brian</cp:lastModifiedBy>
  <cp:revision>9</cp:revision>
  <dcterms:created xsi:type="dcterms:W3CDTF">2017-09-07T13:41:13Z</dcterms:created>
  <dcterms:modified xsi:type="dcterms:W3CDTF">2017-09-11T01:18:20Z</dcterms:modified>
</cp:coreProperties>
</file>