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553A3C-55CE-4879-B6E4-D662ACD29FAE}" type="datetimeFigureOut">
              <a:rPr lang="en-CA" smtClean="0"/>
              <a:t>2018-02-05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9A537E-C3B7-42EB-86CC-33D43EBDBCC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5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Being knowledgeable in technology is an asset because it helps you be flexible and adapt to trends </a:t>
            </a:r>
          </a:p>
          <a:p>
            <a:endParaRPr lang="en-CA" dirty="0"/>
          </a:p>
          <a:p>
            <a:r>
              <a:rPr lang="en-CA" dirty="0" smtClean="0"/>
              <a:t>Technology has changed the way we do business. Google has enabled us to search and research anything we want therefore preparing us much better </a:t>
            </a:r>
          </a:p>
          <a:p>
            <a:r>
              <a:rPr lang="en-CA" dirty="0" smtClean="0"/>
              <a:t>Aps and new software make doing business much easier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Technology and Change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15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Technology has hurt some people too</a:t>
            </a:r>
          </a:p>
          <a:p>
            <a:r>
              <a:rPr lang="en-CA" dirty="0" smtClean="0"/>
              <a:t>Loss of jobs to machines (McDonalds) </a:t>
            </a:r>
          </a:p>
          <a:p>
            <a:r>
              <a:rPr lang="en-CA" dirty="0" smtClean="0"/>
              <a:t>Companies downsize a lot more now and people lose jobs </a:t>
            </a:r>
          </a:p>
          <a:p>
            <a:r>
              <a:rPr lang="en-CA" dirty="0" smtClean="0"/>
              <a:t>Today many Canadian residents are small business owners </a:t>
            </a:r>
          </a:p>
          <a:p>
            <a:r>
              <a:rPr lang="en-CA" dirty="0" smtClean="0"/>
              <a:t>Government, banks, and other community based organizations have a keen interest in helping entrepreneurs succeed by providing resources, education and support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Technology and Change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747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Task: </a:t>
            </a:r>
            <a:endParaRPr lang="en-CA" dirty="0"/>
          </a:p>
          <a:p>
            <a:pPr lvl="0"/>
            <a:r>
              <a:rPr lang="en-CA" dirty="0" smtClean="0"/>
              <a:t>Research </a:t>
            </a:r>
            <a:r>
              <a:rPr lang="en-CA" dirty="0"/>
              <a:t>an entrepreneur and describe why you believe he/she is successful? What made them into a success? </a:t>
            </a:r>
          </a:p>
          <a:p>
            <a:pPr lvl="0"/>
            <a:r>
              <a:rPr lang="en-CA" dirty="0"/>
              <a:t>Write a paragraph describing what entrepreneurship means to you. </a:t>
            </a:r>
            <a:endParaRPr lang="en-CA" dirty="0" smtClean="0"/>
          </a:p>
          <a:p>
            <a:pPr lvl="0"/>
            <a:r>
              <a:rPr lang="en-CA" dirty="0" smtClean="0"/>
              <a:t>You will need to know this for your test 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class assignment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26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Demand – </a:t>
            </a:r>
            <a:r>
              <a:rPr lang="en-CA" dirty="0" smtClean="0"/>
              <a:t>What people need and want</a:t>
            </a:r>
          </a:p>
          <a:p>
            <a:r>
              <a:rPr lang="en-CA" b="1" dirty="0" smtClean="0"/>
              <a:t>Supply – </a:t>
            </a:r>
            <a:r>
              <a:rPr lang="en-CA" dirty="0" smtClean="0"/>
              <a:t>What is being sold to people (Goods or services) </a:t>
            </a:r>
          </a:p>
          <a:p>
            <a:r>
              <a:rPr lang="en-CA" dirty="0" smtClean="0"/>
              <a:t>When supply is greater than demand, the price </a:t>
            </a:r>
            <a:r>
              <a:rPr lang="en-CA" dirty="0" smtClean="0">
                <a:sym typeface="Wingdings"/>
              </a:rPr>
              <a:t></a:t>
            </a:r>
            <a:endParaRPr lang="en-CA" dirty="0" smtClean="0"/>
          </a:p>
          <a:p>
            <a:r>
              <a:rPr lang="en-CA" dirty="0" smtClean="0"/>
              <a:t>When Demand is greater than supply, the price </a:t>
            </a:r>
            <a:r>
              <a:rPr lang="en-CA" dirty="0" smtClean="0">
                <a:sym typeface="Wingdings"/>
              </a:rPr>
              <a:t></a:t>
            </a:r>
          </a:p>
          <a:p>
            <a:r>
              <a:rPr lang="en-CA" dirty="0" smtClean="0">
                <a:sym typeface="Wingdings"/>
              </a:rPr>
              <a:t>The key is to reach the right balance between the two in order to be successful </a:t>
            </a:r>
            <a:endParaRPr lang="en-CA" dirty="0" smtClean="0"/>
          </a:p>
          <a:p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Supply and Demand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459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Job creation </a:t>
            </a:r>
          </a:p>
          <a:p>
            <a:r>
              <a:rPr lang="en-CA" dirty="0" smtClean="0"/>
              <a:t>When I started Nemesis Sports, I created jobs for people (coaches, admin, etc.)</a:t>
            </a:r>
          </a:p>
          <a:p>
            <a:r>
              <a:rPr lang="en-CA" dirty="0" smtClean="0"/>
              <a:t>Those who work for Nemesis Sports have money to buy goods and services </a:t>
            </a:r>
          </a:p>
          <a:p>
            <a:r>
              <a:rPr lang="en-CA" dirty="0" smtClean="0"/>
              <a:t>A lot of that money is spent on items in the local community</a:t>
            </a:r>
          </a:p>
          <a:p>
            <a:r>
              <a:rPr lang="en-CA" dirty="0" smtClean="0"/>
              <a:t>As businesses grow more people are hired and more goods and services will be needed 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Impact on the Community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833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New ideas </a:t>
            </a:r>
          </a:p>
          <a:p>
            <a:r>
              <a:rPr lang="en-CA" dirty="0" smtClean="0"/>
              <a:t>The community benefits from learning new ways of doing things </a:t>
            </a:r>
          </a:p>
          <a:p>
            <a:r>
              <a:rPr lang="en-CA" dirty="0" smtClean="0"/>
              <a:t>Encourages the creation of a broader range of goods and services</a:t>
            </a:r>
          </a:p>
          <a:p>
            <a:r>
              <a:rPr lang="en-CA" dirty="0" smtClean="0"/>
              <a:t>Entrepreneurship helps bring new life and new innovation to communities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Impact on the community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789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Economic Benefit </a:t>
            </a:r>
          </a:p>
          <a:p>
            <a:r>
              <a:rPr lang="en-CA" dirty="0" smtClean="0"/>
              <a:t>When multiple entrepreneurs create businesses, this helps lower prices in the community through competition </a:t>
            </a:r>
          </a:p>
          <a:p>
            <a:r>
              <a:rPr lang="en-CA" dirty="0" smtClean="0"/>
              <a:t>The success of one new business venture can produce a lot more wealth for everyone </a:t>
            </a:r>
          </a:p>
          <a:p>
            <a:r>
              <a:rPr lang="en-CA" dirty="0" smtClean="0"/>
              <a:t>Ex. When computers were invented, we saw many jobs created because of it such as hardware, repair services, e-commerce etc.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Impact on Community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712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Political Benefits </a:t>
            </a:r>
          </a:p>
          <a:p>
            <a:r>
              <a:rPr lang="en-CA" dirty="0" smtClean="0"/>
              <a:t>Many governments support entrepreneurship </a:t>
            </a:r>
          </a:p>
          <a:p>
            <a:r>
              <a:rPr lang="en-CA" dirty="0" smtClean="0"/>
              <a:t>They provide grants or loans with lower interest rates </a:t>
            </a:r>
          </a:p>
          <a:p>
            <a:r>
              <a:rPr lang="en-CA" dirty="0" smtClean="0"/>
              <a:t>They can provide education and training </a:t>
            </a:r>
          </a:p>
          <a:p>
            <a:endParaRPr lang="en-CA" dirty="0"/>
          </a:p>
          <a:p>
            <a:r>
              <a:rPr lang="en-CA" dirty="0" smtClean="0"/>
              <a:t>This is only in some countries. Communist and Dictatorship countries do not have the same opportunities for entrepreneurship as Canada and the US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Impact on Community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217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Entrepreneurship that occurs within an existing organization or corporation </a:t>
            </a:r>
          </a:p>
          <a:p>
            <a:r>
              <a:rPr lang="en-CA" dirty="0" smtClean="0"/>
              <a:t>Organizations encourage this to become more competitive, improve their productivity, or keep pace with changing markets</a:t>
            </a:r>
          </a:p>
          <a:p>
            <a:r>
              <a:rPr lang="en-CA" dirty="0" smtClean="0"/>
              <a:t>Corporations create teams and then challenge teams to be innovative and turn an idea into a new product or service</a:t>
            </a:r>
          </a:p>
          <a:p>
            <a:r>
              <a:rPr lang="en-CA" dirty="0" smtClean="0"/>
              <a:t>Some invite customers to give ideas about changes that are needed in their product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Intrapreneurship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597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Organizations that are not entrepreneurial are at a disadvantage </a:t>
            </a:r>
          </a:p>
          <a:p>
            <a:endParaRPr lang="en-CA" dirty="0" smtClean="0"/>
          </a:p>
          <a:p>
            <a:r>
              <a:rPr lang="en-CA" dirty="0" smtClean="0"/>
              <a:t>If companies don’t anticipate the way markets change they will lose their </a:t>
            </a:r>
            <a:r>
              <a:rPr lang="en-CA" b="1" dirty="0" smtClean="0"/>
              <a:t>market share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Intrapreneurship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131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does it mean to be an entrepreneur? </a:t>
            </a:r>
          </a:p>
          <a:p>
            <a:endParaRPr lang="en-CA" dirty="0"/>
          </a:p>
          <a:p>
            <a:r>
              <a:rPr lang="en-CA" dirty="0" smtClean="0"/>
              <a:t>Entrepreneurs are people who take hold of opportunities when they see them</a:t>
            </a:r>
          </a:p>
          <a:p>
            <a:endParaRPr lang="en-CA" dirty="0"/>
          </a:p>
          <a:p>
            <a:r>
              <a:rPr lang="en-CA" dirty="0" smtClean="0"/>
              <a:t>They are willing to assume calculated risks as they look to satisfy their needs and wants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Entrepreneurship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473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approaches </a:t>
            </a:r>
          </a:p>
          <a:p>
            <a:r>
              <a:rPr lang="en-CA" dirty="0" smtClean="0"/>
              <a:t>1. Start business from scratch or </a:t>
            </a:r>
          </a:p>
          <a:p>
            <a:r>
              <a:rPr lang="en-CA" dirty="0" smtClean="0"/>
              <a:t>2. Buy an existing business</a:t>
            </a:r>
          </a:p>
          <a:p>
            <a:endParaRPr lang="en-CA" dirty="0"/>
          </a:p>
          <a:p>
            <a:r>
              <a:rPr lang="en-CA" dirty="0" smtClean="0"/>
              <a:t>Some entrepreneurs modify or change one persons idea and turn it into success </a:t>
            </a:r>
          </a:p>
          <a:p>
            <a:endParaRPr lang="en-CA" dirty="0"/>
          </a:p>
          <a:p>
            <a:r>
              <a:rPr lang="en-CA" dirty="0" smtClean="0"/>
              <a:t>Ex. McDonalds (discussed in class) 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Approaches to Entrepreneurship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827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Studies show that entrepreneurs whose parents or grandparents are self-employed are more likely to start their own business </a:t>
            </a:r>
          </a:p>
          <a:p>
            <a:endParaRPr lang="en-CA" dirty="0"/>
          </a:p>
          <a:p>
            <a:r>
              <a:rPr lang="en-CA" dirty="0" smtClean="0"/>
              <a:t>What about the environment around you? How does this have an affect? </a:t>
            </a:r>
          </a:p>
          <a:p>
            <a:endParaRPr lang="en-CA" dirty="0"/>
          </a:p>
          <a:p>
            <a:r>
              <a:rPr lang="en-CA" dirty="0" smtClean="0"/>
              <a:t>What all entrepreneurs share is a vision for the future and the willingness to take the risk of starting a venture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Entrepreneurs: Made or Born?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929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Need </a:t>
            </a:r>
            <a:r>
              <a:rPr lang="en-CA" dirty="0" smtClean="0"/>
              <a:t> - essential for human survival</a:t>
            </a:r>
          </a:p>
          <a:p>
            <a:pPr marL="109728" indent="0">
              <a:buNone/>
            </a:pPr>
            <a:r>
              <a:rPr lang="en-CA" dirty="0" err="1" smtClean="0"/>
              <a:t>Eg</a:t>
            </a:r>
            <a:r>
              <a:rPr lang="en-CA" dirty="0" smtClean="0"/>
              <a:t>. Food, Shelter</a:t>
            </a:r>
          </a:p>
          <a:p>
            <a:r>
              <a:rPr lang="en-CA" dirty="0" smtClean="0"/>
              <a:t>2 different kinds of needs “real” which are mentioned above and “psychological” which is companionship and security  </a:t>
            </a:r>
          </a:p>
          <a:p>
            <a:endParaRPr lang="en-CA" dirty="0"/>
          </a:p>
          <a:p>
            <a:r>
              <a:rPr lang="en-CA" b="1" dirty="0" smtClean="0"/>
              <a:t>Want – </a:t>
            </a:r>
            <a:r>
              <a:rPr lang="en-CA" dirty="0" smtClean="0"/>
              <a:t>human desires that go beyond basic needs and not essential for survival </a:t>
            </a:r>
          </a:p>
          <a:p>
            <a:endParaRPr lang="en-CA" b="1" dirty="0"/>
          </a:p>
          <a:p>
            <a:r>
              <a:rPr lang="en-CA" b="1" dirty="0" smtClean="0"/>
              <a:t>Entrepreneurship –</a:t>
            </a:r>
            <a:r>
              <a:rPr lang="en-CA" dirty="0" smtClean="0"/>
              <a:t> creation and building of a </a:t>
            </a:r>
            <a:r>
              <a:rPr lang="en-CA" b="1" dirty="0" smtClean="0"/>
              <a:t>venture</a:t>
            </a:r>
            <a:r>
              <a:rPr lang="en-CA" dirty="0" smtClean="0"/>
              <a:t> to fill a market </a:t>
            </a:r>
            <a:r>
              <a:rPr lang="en-CA" b="1" dirty="0" smtClean="0"/>
              <a:t>niche</a:t>
            </a:r>
            <a:r>
              <a:rPr lang="en-CA" dirty="0" smtClean="0"/>
              <a:t> </a:t>
            </a:r>
            <a:r>
              <a:rPr lang="en-CA" b="1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Needs vs Wants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35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For-Profit/Not-For-Profit </a:t>
            </a:r>
          </a:p>
          <a:p>
            <a:r>
              <a:rPr lang="en-CA" dirty="0" smtClean="0"/>
              <a:t>Profit business’s main goal is to make profit (money) </a:t>
            </a:r>
          </a:p>
          <a:p>
            <a:r>
              <a:rPr lang="en-CA" dirty="0" smtClean="0"/>
              <a:t>Not-For-Profit – fundraising </a:t>
            </a:r>
            <a:r>
              <a:rPr lang="en-CA" dirty="0" err="1" smtClean="0"/>
              <a:t>activites</a:t>
            </a:r>
            <a:r>
              <a:rPr lang="en-CA" dirty="0" smtClean="0"/>
              <a:t> and their goal is not to make profit but rather raise money they need to deliver their </a:t>
            </a:r>
            <a:r>
              <a:rPr lang="en-CA" dirty="0" err="1" smtClean="0"/>
              <a:t>serivce</a:t>
            </a:r>
            <a:r>
              <a:rPr lang="en-CA" dirty="0" smtClean="0"/>
              <a:t> </a:t>
            </a:r>
          </a:p>
          <a:p>
            <a:r>
              <a:rPr lang="en-CA" dirty="0" err="1" smtClean="0"/>
              <a:t>Eg</a:t>
            </a:r>
            <a:r>
              <a:rPr lang="en-CA" dirty="0" smtClean="0"/>
              <a:t>. Save the children, salvation army, Heart and Stroke Foundation etc.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types of ventures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903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Large Scale/Small scale </a:t>
            </a:r>
          </a:p>
          <a:p>
            <a:r>
              <a:rPr lang="en-CA" dirty="0" smtClean="0"/>
              <a:t>Big Corporations that want to satisfy on a large scale usually international or national level </a:t>
            </a:r>
          </a:p>
          <a:p>
            <a:r>
              <a:rPr lang="en-CA" dirty="0" smtClean="0"/>
              <a:t>Smaller companies may work to satisfy a smaller more local level</a:t>
            </a:r>
          </a:p>
          <a:p>
            <a:r>
              <a:rPr lang="en-CA" dirty="0" smtClean="0"/>
              <a:t>The cancer society is an example of a large scale business and dedicates large sums of money to large scale research </a:t>
            </a:r>
            <a:r>
              <a:rPr lang="en-CA" dirty="0" err="1" smtClean="0"/>
              <a:t>iniatives</a:t>
            </a:r>
            <a:r>
              <a:rPr lang="en-CA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types of ventures 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37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Service production/Goods Production </a:t>
            </a:r>
          </a:p>
          <a:p>
            <a:r>
              <a:rPr lang="en-CA" dirty="0" smtClean="0"/>
              <a:t>Produce either a </a:t>
            </a:r>
            <a:r>
              <a:rPr lang="en-CA" b="1" dirty="0" smtClean="0"/>
              <a:t>service</a:t>
            </a:r>
            <a:r>
              <a:rPr lang="en-CA" dirty="0" smtClean="0"/>
              <a:t> or a </a:t>
            </a:r>
            <a:r>
              <a:rPr lang="en-CA" b="1" dirty="0" smtClean="0"/>
              <a:t>good</a:t>
            </a:r>
          </a:p>
          <a:p>
            <a:endParaRPr lang="en-CA" b="1" dirty="0"/>
          </a:p>
          <a:p>
            <a:r>
              <a:rPr lang="en-CA" dirty="0" smtClean="0"/>
              <a:t>A good is something that can be sold for profit either in store or online (ex. Clothes, electronics etc.)</a:t>
            </a:r>
          </a:p>
          <a:p>
            <a:endParaRPr lang="en-CA" dirty="0"/>
          </a:p>
          <a:p>
            <a:r>
              <a:rPr lang="en-CA" dirty="0" smtClean="0"/>
              <a:t>A service can be anything from work that a mechanic does or repairperson, lawyer </a:t>
            </a:r>
            <a:r>
              <a:rPr lang="en-CA" dirty="0" err="1" smtClean="0"/>
              <a:t>etc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types of ventures 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417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Physical/Virtual </a:t>
            </a:r>
          </a:p>
          <a:p>
            <a:endParaRPr lang="en-CA" dirty="0"/>
          </a:p>
          <a:p>
            <a:r>
              <a:rPr lang="en-CA" dirty="0" smtClean="0"/>
              <a:t>Entrepreneurs can have businesses that don’t require a physical location such e-commerce or virtual businesses </a:t>
            </a:r>
          </a:p>
          <a:p>
            <a:endParaRPr lang="en-CA" dirty="0"/>
          </a:p>
          <a:p>
            <a:r>
              <a:rPr lang="en-CA" dirty="0" smtClean="0"/>
              <a:t>Many people run successful businesses completely online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Different types of ventures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790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an entrepreneur grows beyond their local community to the province, this is provincial entrepreneurship </a:t>
            </a:r>
          </a:p>
          <a:p>
            <a:r>
              <a:rPr lang="en-CA" dirty="0" smtClean="0"/>
              <a:t>Enterprise that operates in more than one province is a national enterprise </a:t>
            </a:r>
          </a:p>
          <a:p>
            <a:r>
              <a:rPr lang="en-CA" b="1" dirty="0" smtClean="0"/>
              <a:t>Globalization – </a:t>
            </a:r>
            <a:r>
              <a:rPr lang="en-CA" dirty="0" smtClean="0"/>
              <a:t>companies are engaged in business activities around the world </a:t>
            </a:r>
          </a:p>
          <a:p>
            <a:r>
              <a:rPr lang="en-CA" b="1" dirty="0" smtClean="0"/>
              <a:t>GNP - </a:t>
            </a:r>
            <a:r>
              <a:rPr lang="en-CA" dirty="0" smtClean="0"/>
              <a:t> Gross National Product is the total of all goods and services produced in Canada in one year</a:t>
            </a:r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Local/Provincial/National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526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Technology continues to grow and people can make a lot of money selling online (E-commerce) </a:t>
            </a:r>
          </a:p>
          <a:p>
            <a:endParaRPr lang="en-CA" dirty="0"/>
          </a:p>
          <a:p>
            <a:r>
              <a:rPr lang="en-CA" dirty="0" smtClean="0"/>
              <a:t>Small business can compete with larger ones because of this </a:t>
            </a:r>
          </a:p>
          <a:p>
            <a:r>
              <a:rPr lang="en-CA" b="1" dirty="0" smtClean="0"/>
              <a:t>Demographics </a:t>
            </a:r>
            <a:r>
              <a:rPr lang="en-CA" dirty="0" smtClean="0"/>
              <a:t>– data about groups of people including age, ethnic origin, family sizes, income, etc. </a:t>
            </a:r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Technology and Change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34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1012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Mr. Singh </vt:lpstr>
      <vt:lpstr>Entrepreneurship</vt:lpstr>
      <vt:lpstr>Needs vs Wants</vt:lpstr>
      <vt:lpstr>Different types of ventures</vt:lpstr>
      <vt:lpstr>Different types of ventures  </vt:lpstr>
      <vt:lpstr>Different types of ventures  </vt:lpstr>
      <vt:lpstr>Different types of ventures </vt:lpstr>
      <vt:lpstr>Local/Provincial/National </vt:lpstr>
      <vt:lpstr>Technology and Change</vt:lpstr>
      <vt:lpstr>Technology and Change </vt:lpstr>
      <vt:lpstr>Technology and Change</vt:lpstr>
      <vt:lpstr>In class assignment</vt:lpstr>
      <vt:lpstr>Supply and Demand </vt:lpstr>
      <vt:lpstr>Impact on the Community</vt:lpstr>
      <vt:lpstr>Impact on the community </vt:lpstr>
      <vt:lpstr>Impact on Community </vt:lpstr>
      <vt:lpstr>Impact on Community </vt:lpstr>
      <vt:lpstr>Intrapreneurship </vt:lpstr>
      <vt:lpstr>Intrapreneurship Cont’d </vt:lpstr>
      <vt:lpstr>Approaches to Entrepreneurship</vt:lpstr>
      <vt:lpstr>Entrepreneurs: Made or Born?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Singh</dc:title>
  <dc:creator>Singh, Brian</dc:creator>
  <cp:lastModifiedBy>Brian</cp:lastModifiedBy>
  <cp:revision>11</cp:revision>
  <dcterms:created xsi:type="dcterms:W3CDTF">2017-09-11T17:09:24Z</dcterms:created>
  <dcterms:modified xsi:type="dcterms:W3CDTF">2018-02-05T15:58:28Z</dcterms:modified>
</cp:coreProperties>
</file>