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46A717-2794-45CE-B80B-70C5370182BE}" type="datetimeFigureOut">
              <a:rPr lang="en-CA" smtClean="0"/>
              <a:t>2017-10-25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AD7395-2F07-43CC-BB7B-043E82D4963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 to CSS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69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CA" dirty="0" smtClean="0"/>
              <a:t>Now what if I have multiple paragraphs </a:t>
            </a:r>
          </a:p>
          <a:p>
            <a:pPr marL="109728" indent="0">
              <a:buNone/>
            </a:pPr>
            <a:r>
              <a:rPr lang="en-CA" dirty="0" smtClean="0"/>
              <a:t>&lt;p&gt; Mr. Singh is a baller &lt;/p&gt;</a:t>
            </a:r>
          </a:p>
          <a:p>
            <a:pPr marL="109728" indent="0">
              <a:buNone/>
            </a:pPr>
            <a:r>
              <a:rPr lang="en-CA" dirty="0" smtClean="0"/>
              <a:t>&lt;p&gt; He can shoot &lt;/p&gt;</a:t>
            </a:r>
          </a:p>
          <a:p>
            <a:pPr marL="109728" indent="0">
              <a:buNone/>
            </a:pPr>
            <a:r>
              <a:rPr lang="en-CA" dirty="0" smtClean="0"/>
              <a:t>&lt;p&gt; He can pass &lt;/p&gt;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If we want to have a different color for each paragraph, we’ve just learnt you could give each one their own ID’s</a:t>
            </a:r>
          </a:p>
          <a:p>
            <a:pPr marL="109728" indent="0">
              <a:buNone/>
            </a:pPr>
            <a:r>
              <a:rPr lang="en-CA" dirty="0" smtClean="0"/>
              <a:t>That’s a lot of work!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122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</a:t>
            </a:r>
            <a:r>
              <a:rPr lang="en-CA" b="1" dirty="0" smtClean="0"/>
              <a:t> class </a:t>
            </a:r>
            <a:r>
              <a:rPr lang="en-CA" dirty="0" smtClean="0"/>
              <a:t> is a way to assign a particular element to a group and you can assign as many elements as you want to a group </a:t>
            </a:r>
          </a:p>
          <a:p>
            <a:r>
              <a:rPr lang="en-CA" dirty="0" smtClean="0"/>
              <a:t>To add a class, we need to add a class </a:t>
            </a:r>
            <a:r>
              <a:rPr lang="en-CA" b="1" dirty="0" smtClean="0"/>
              <a:t>attribute </a:t>
            </a:r>
            <a:endParaRPr lang="en-CA" dirty="0"/>
          </a:p>
          <a:p>
            <a:pPr marL="109728" indent="0">
              <a:buNone/>
            </a:pPr>
            <a:r>
              <a:rPr lang="en-CA" dirty="0" smtClean="0"/>
              <a:t>&lt;p class =“</a:t>
            </a:r>
            <a:r>
              <a:rPr lang="en-CA" dirty="0" err="1" smtClean="0"/>
              <a:t>singh</a:t>
            </a:r>
            <a:r>
              <a:rPr lang="en-CA" dirty="0" smtClean="0"/>
              <a:t>-baller” &gt;Mr</a:t>
            </a:r>
            <a:r>
              <a:rPr lang="en-CA" dirty="0"/>
              <a:t>. Singh is a baller &lt;/p&gt;</a:t>
            </a:r>
          </a:p>
          <a:p>
            <a:pPr marL="109728" indent="0">
              <a:buNone/>
            </a:pPr>
            <a:r>
              <a:rPr lang="en-CA" dirty="0"/>
              <a:t>&lt;</a:t>
            </a:r>
            <a:r>
              <a:rPr lang="en-CA" dirty="0" smtClean="0"/>
              <a:t>p class = “</a:t>
            </a:r>
            <a:r>
              <a:rPr lang="en-CA" dirty="0" err="1" smtClean="0"/>
              <a:t>singh</a:t>
            </a:r>
            <a:r>
              <a:rPr lang="en-CA" dirty="0" smtClean="0"/>
              <a:t>-baller”&gt; </a:t>
            </a:r>
            <a:r>
              <a:rPr lang="en-CA" dirty="0"/>
              <a:t>He can shoot &lt;/p&gt;</a:t>
            </a:r>
          </a:p>
          <a:p>
            <a:pPr marL="109728" indent="0">
              <a:buNone/>
            </a:pPr>
            <a:r>
              <a:rPr lang="en-CA" dirty="0"/>
              <a:t>&lt;</a:t>
            </a:r>
            <a:r>
              <a:rPr lang="en-CA" dirty="0" smtClean="0"/>
              <a:t>p class = “</a:t>
            </a:r>
            <a:r>
              <a:rPr lang="en-CA" dirty="0" err="1" smtClean="0"/>
              <a:t>singh</a:t>
            </a:r>
            <a:r>
              <a:rPr lang="en-CA" dirty="0" smtClean="0"/>
              <a:t>-baller”&gt; </a:t>
            </a:r>
            <a:r>
              <a:rPr lang="en-CA" dirty="0"/>
              <a:t>He can pass &lt;/p&gt;</a:t>
            </a:r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51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CA" dirty="0" smtClean="0"/>
              <a:t>&lt;style&gt;</a:t>
            </a:r>
          </a:p>
          <a:p>
            <a:pPr marL="109728" indent="0">
              <a:buNone/>
            </a:pPr>
            <a:r>
              <a:rPr lang="en-CA" dirty="0" smtClean="0"/>
              <a:t>.</a:t>
            </a:r>
            <a:r>
              <a:rPr lang="en-CA" dirty="0" err="1" smtClean="0"/>
              <a:t>singh</a:t>
            </a:r>
            <a:r>
              <a:rPr lang="en-CA" dirty="0" smtClean="0"/>
              <a:t>-baller {</a:t>
            </a:r>
          </a:p>
          <a:p>
            <a:pPr marL="109728" indent="0">
              <a:buNone/>
            </a:pPr>
            <a:r>
              <a:rPr lang="en-CA" dirty="0"/>
              <a:t> </a:t>
            </a:r>
            <a:r>
              <a:rPr lang="en-CA" dirty="0" smtClean="0"/>
              <a:t>         background-color: blue;</a:t>
            </a:r>
          </a:p>
          <a:p>
            <a:pPr marL="109728" indent="0">
              <a:buNone/>
            </a:pPr>
            <a:r>
              <a:rPr lang="en-CA" dirty="0"/>
              <a:t>	</a:t>
            </a:r>
            <a:r>
              <a:rPr lang="en-CA" dirty="0" smtClean="0"/>
              <a:t>	}</a:t>
            </a:r>
          </a:p>
          <a:p>
            <a:pPr marL="109728" indent="0">
              <a:buNone/>
            </a:pPr>
            <a:r>
              <a:rPr lang="en-CA" dirty="0" smtClean="0"/>
              <a:t>&lt;/style&gt;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Can a class name have a space? Ex: </a:t>
            </a:r>
            <a:r>
              <a:rPr lang="en-CA" dirty="0" err="1" smtClean="0"/>
              <a:t>singh</a:t>
            </a:r>
            <a:r>
              <a:rPr lang="en-CA" dirty="0" smtClean="0"/>
              <a:t> baller </a:t>
            </a:r>
          </a:p>
          <a:p>
            <a:pPr marL="109728" indent="0">
              <a:buNone/>
            </a:pPr>
            <a:r>
              <a:rPr lang="en-CA" dirty="0" smtClean="0"/>
              <a:t>Answer: No, spaces mean something else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698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does it stand for? </a:t>
            </a:r>
          </a:p>
          <a:p>
            <a:r>
              <a:rPr lang="en-CA" dirty="0" smtClean="0"/>
              <a:t>Cascading Style Sheets</a:t>
            </a:r>
          </a:p>
          <a:p>
            <a:r>
              <a:rPr lang="en-CA" dirty="0" smtClean="0"/>
              <a:t>We embed CSS inside of HTML but it isn’t actually HTML </a:t>
            </a:r>
          </a:p>
          <a:p>
            <a:r>
              <a:rPr lang="en-CA" dirty="0" smtClean="0"/>
              <a:t>What is the first thing we do when dealing with CSS?</a:t>
            </a:r>
          </a:p>
          <a:p>
            <a:r>
              <a:rPr lang="en-CA" dirty="0" smtClean="0"/>
              <a:t>Add a Style tag</a:t>
            </a:r>
          </a:p>
          <a:p>
            <a:r>
              <a:rPr lang="en-CA" dirty="0" smtClean="0"/>
              <a:t>Where? </a:t>
            </a:r>
          </a:p>
          <a:p>
            <a:r>
              <a:rPr lang="en-CA" dirty="0" smtClean="0"/>
              <a:t>Contained in the head tag below title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730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coding in CSS we need to use </a:t>
            </a:r>
            <a:r>
              <a:rPr lang="en-CA" b="1" dirty="0" smtClean="0"/>
              <a:t>Style Rules</a:t>
            </a:r>
            <a:endParaRPr lang="en-CA" dirty="0" smtClean="0"/>
          </a:p>
          <a:p>
            <a:r>
              <a:rPr lang="en-CA" dirty="0" smtClean="0"/>
              <a:t>Style Rules use </a:t>
            </a:r>
            <a:r>
              <a:rPr lang="en-CA" b="1" dirty="0" smtClean="0"/>
              <a:t>selectors</a:t>
            </a:r>
            <a:r>
              <a:rPr lang="en-CA" dirty="0" smtClean="0"/>
              <a:t>. What are selectors? </a:t>
            </a:r>
          </a:p>
          <a:p>
            <a:r>
              <a:rPr lang="en-CA" dirty="0" smtClean="0"/>
              <a:t>Selector tells the browser what part of the webpage to style (Ex. h2)</a:t>
            </a:r>
          </a:p>
          <a:p>
            <a:r>
              <a:rPr lang="en-CA" b="1" dirty="0" smtClean="0"/>
              <a:t>Declaration – </a:t>
            </a:r>
            <a:r>
              <a:rPr lang="en-CA" dirty="0" smtClean="0"/>
              <a:t>what is this? </a:t>
            </a:r>
          </a:p>
          <a:p>
            <a:r>
              <a:rPr lang="en-CA" dirty="0" smtClean="0"/>
              <a:t>Tells the browser how to style their part </a:t>
            </a:r>
          </a:p>
          <a:p>
            <a:r>
              <a:rPr lang="en-CA" dirty="0" smtClean="0"/>
              <a:t>Declaration goes inside { }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84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Declarations have properties and values 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h2    {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	color: green;</a:t>
            </a:r>
          </a:p>
          <a:p>
            <a:pPr marL="109728" indent="0">
              <a:buNone/>
            </a:pPr>
            <a:r>
              <a:rPr lang="en-CA" dirty="0"/>
              <a:t>	</a:t>
            </a:r>
            <a:r>
              <a:rPr lang="en-CA" dirty="0" smtClean="0"/>
              <a:t>}</a:t>
            </a:r>
          </a:p>
          <a:p>
            <a:endParaRPr lang="en-CA" dirty="0" smtClean="0"/>
          </a:p>
          <a:p>
            <a:r>
              <a:rPr lang="en-CA" dirty="0" smtClean="0"/>
              <a:t>Color is the </a:t>
            </a:r>
            <a:r>
              <a:rPr lang="en-CA" b="1" dirty="0" smtClean="0"/>
              <a:t>property, </a:t>
            </a:r>
            <a:r>
              <a:rPr lang="en-CA" dirty="0" smtClean="0"/>
              <a:t>and green is the </a:t>
            </a:r>
            <a:r>
              <a:rPr lang="en-CA" b="1" dirty="0" smtClean="0"/>
              <a:t>value</a:t>
            </a:r>
          </a:p>
          <a:p>
            <a:r>
              <a:rPr lang="en-CA" dirty="0" smtClean="0"/>
              <a:t>What if I wanted to use a more specific colour?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CSS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878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We use the RGB spectrum 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h2 {</a:t>
            </a:r>
          </a:p>
          <a:p>
            <a:pPr marL="109728" indent="0">
              <a:buNone/>
            </a:pPr>
            <a:r>
              <a:rPr lang="en-CA" dirty="0" smtClean="0"/>
              <a:t>    </a:t>
            </a:r>
          </a:p>
          <a:p>
            <a:pPr marL="109728" indent="0">
              <a:buNone/>
            </a:pPr>
            <a:r>
              <a:rPr lang="en-CA" dirty="0"/>
              <a:t> </a:t>
            </a:r>
            <a:r>
              <a:rPr lang="en-CA" dirty="0" smtClean="0"/>
              <a:t>   color: </a:t>
            </a:r>
            <a:r>
              <a:rPr lang="en-CA" dirty="0" err="1" smtClean="0"/>
              <a:t>rgb</a:t>
            </a:r>
            <a:r>
              <a:rPr lang="en-CA" dirty="0" smtClean="0"/>
              <a:t> (0,232,15);</a:t>
            </a:r>
          </a:p>
          <a:p>
            <a:pPr marL="109728" indent="0">
              <a:buNone/>
            </a:pPr>
            <a:r>
              <a:rPr lang="en-CA" dirty="0" smtClean="0"/>
              <a:t>     }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Each of those numbers represents a colour that is merged together to form your new colour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CSS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340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What CSS style rule changes the background of your webpage? (Hint: What selector do you use)</a:t>
            </a:r>
          </a:p>
          <a:p>
            <a:endParaRPr lang="en-CA" dirty="0" smtClean="0"/>
          </a:p>
          <a:p>
            <a:pPr marL="109728" indent="0">
              <a:buNone/>
            </a:pPr>
            <a:r>
              <a:rPr lang="en-CA" dirty="0" smtClean="0"/>
              <a:t>body {</a:t>
            </a:r>
          </a:p>
          <a:p>
            <a:pPr marL="109728" indent="0">
              <a:buNone/>
            </a:pPr>
            <a:r>
              <a:rPr lang="en-CA" dirty="0"/>
              <a:t>	</a:t>
            </a:r>
            <a:r>
              <a:rPr lang="en-CA" dirty="0" smtClean="0"/>
              <a:t>background-color: </a:t>
            </a:r>
            <a:r>
              <a:rPr lang="en-CA" dirty="0" err="1" smtClean="0"/>
              <a:t>rgb</a:t>
            </a:r>
            <a:r>
              <a:rPr lang="en-CA" dirty="0" smtClean="0"/>
              <a:t> (97, 250,255);</a:t>
            </a:r>
          </a:p>
          <a:p>
            <a:pPr marL="109728" indent="0">
              <a:buNone/>
            </a:pPr>
            <a:r>
              <a:rPr lang="en-CA" dirty="0"/>
              <a:t>	</a:t>
            </a:r>
            <a:r>
              <a:rPr lang="en-CA" dirty="0" smtClean="0"/>
              <a:t>}</a:t>
            </a:r>
          </a:p>
          <a:p>
            <a:pPr marL="109728" indent="0">
              <a:buNone/>
            </a:pPr>
            <a:endParaRPr lang="en-CA" dirty="0" smtClean="0"/>
          </a:p>
          <a:p>
            <a:pPr marL="109728" indent="0">
              <a:buNone/>
            </a:pPr>
            <a:r>
              <a:rPr lang="en-CA" dirty="0" smtClean="0"/>
              <a:t>Question: If you style an h2 header, does all h2 headers change as well?</a:t>
            </a:r>
          </a:p>
          <a:p>
            <a:pPr marL="109728" indent="0">
              <a:buNone/>
            </a:pPr>
            <a:r>
              <a:rPr lang="en-CA" dirty="0" smtClean="0"/>
              <a:t>Answer: Yes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CSS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28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select HTML elements to style such as h1, body, etc. </a:t>
            </a:r>
          </a:p>
          <a:p>
            <a:r>
              <a:rPr lang="en-CA" dirty="0" smtClean="0"/>
              <a:t>We use selectors to tell our CSS rule which HTML elements to style </a:t>
            </a:r>
          </a:p>
          <a:p>
            <a:r>
              <a:rPr lang="en-CA" b="1" dirty="0" smtClean="0"/>
              <a:t>Element Selector </a:t>
            </a:r>
            <a:r>
              <a:rPr lang="en-CA" dirty="0" smtClean="0"/>
              <a:t>selects HTML elements based on their tag name. </a:t>
            </a:r>
          </a:p>
          <a:p>
            <a:r>
              <a:rPr lang="en-CA" dirty="0" smtClean="0"/>
              <a:t>You don’t need to add brackets when selecting elements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Recap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37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What is an ID? Why do we use it? </a:t>
            </a:r>
          </a:p>
          <a:p>
            <a:r>
              <a:rPr lang="en-CA" dirty="0" smtClean="0"/>
              <a:t>When styling an h2 element, all h2’s are affected. We use an ID when we only want to change one tag</a:t>
            </a:r>
          </a:p>
          <a:p>
            <a:r>
              <a:rPr lang="en-CA" dirty="0" smtClean="0"/>
              <a:t>We give a tag on our page a unique ID</a:t>
            </a:r>
          </a:p>
          <a:p>
            <a:pPr marL="109728" indent="0">
              <a:buNone/>
            </a:pPr>
            <a:endParaRPr lang="en-CA" dirty="0" smtClean="0"/>
          </a:p>
          <a:p>
            <a:pPr marL="109728" indent="0">
              <a:buNone/>
            </a:pPr>
            <a:r>
              <a:rPr lang="en-CA" dirty="0" smtClean="0"/>
              <a:t>&lt;p id =“</a:t>
            </a:r>
            <a:r>
              <a:rPr lang="en-CA" dirty="0" err="1" smtClean="0"/>
              <a:t>singh</a:t>
            </a:r>
            <a:r>
              <a:rPr lang="en-CA" dirty="0" smtClean="0"/>
              <a:t>-baller”&gt; Mr. Singh is a baller &lt;/p&gt;</a:t>
            </a:r>
          </a:p>
          <a:p>
            <a:r>
              <a:rPr lang="en-CA" dirty="0" smtClean="0"/>
              <a:t>ID’s should be unique. How do you let the browser know you’re using an ID?</a:t>
            </a:r>
          </a:p>
          <a:p>
            <a:r>
              <a:rPr lang="en-CA" dirty="0" smtClean="0"/>
              <a:t>ID’s start with a #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Selecting ID’s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344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CA" dirty="0" smtClean="0"/>
              <a:t>&lt;style&gt;</a:t>
            </a:r>
          </a:p>
          <a:p>
            <a:pPr marL="109728" indent="0">
              <a:buNone/>
            </a:pPr>
            <a:r>
              <a:rPr lang="en-CA" dirty="0" smtClean="0"/>
              <a:t>#</a:t>
            </a:r>
            <a:r>
              <a:rPr lang="en-CA" dirty="0" err="1" smtClean="0"/>
              <a:t>singh</a:t>
            </a:r>
            <a:r>
              <a:rPr lang="en-CA" dirty="0" smtClean="0"/>
              <a:t>-baller {</a:t>
            </a:r>
          </a:p>
          <a:p>
            <a:pPr marL="109728" indent="0">
              <a:buNone/>
            </a:pPr>
            <a:r>
              <a:rPr lang="en-CA" dirty="0"/>
              <a:t>	</a:t>
            </a:r>
            <a:r>
              <a:rPr lang="en-CA" dirty="0" smtClean="0"/>
              <a:t>background-color: red;</a:t>
            </a:r>
          </a:p>
          <a:p>
            <a:pPr marL="109728" indent="0">
              <a:buNone/>
            </a:pPr>
            <a:r>
              <a:rPr lang="en-CA" dirty="0"/>
              <a:t>	</a:t>
            </a:r>
            <a:r>
              <a:rPr lang="en-CA" dirty="0" smtClean="0"/>
              <a:t>	      }</a:t>
            </a:r>
          </a:p>
          <a:p>
            <a:pPr marL="109728" indent="0">
              <a:buNone/>
            </a:pPr>
            <a:r>
              <a:rPr lang="en-CA" dirty="0" smtClean="0"/>
              <a:t>&lt;/style&gt;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smtClean="0"/>
              <a:t>This code is case sensitive so make sure you have all your code in lowercase </a:t>
            </a:r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ID’s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44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475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Intro to CSS</vt:lpstr>
      <vt:lpstr>CSS</vt:lpstr>
      <vt:lpstr>CSS</vt:lpstr>
      <vt:lpstr>CSS cont’d </vt:lpstr>
      <vt:lpstr>CSS Cont’d </vt:lpstr>
      <vt:lpstr>CSS Cont’d </vt:lpstr>
      <vt:lpstr>Recap </vt:lpstr>
      <vt:lpstr>Selecting ID’s </vt:lpstr>
      <vt:lpstr>ID’s </vt:lpstr>
      <vt:lpstr>Class</vt:lpstr>
      <vt:lpstr>Class Cont’d </vt:lpstr>
      <vt:lpstr>Class Cont’d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CSS</dc:title>
  <dc:creator>Brian</dc:creator>
  <cp:lastModifiedBy>Brian</cp:lastModifiedBy>
  <cp:revision>6</cp:revision>
  <dcterms:created xsi:type="dcterms:W3CDTF">2017-10-25T12:43:56Z</dcterms:created>
  <dcterms:modified xsi:type="dcterms:W3CDTF">2017-10-25T13:34:36Z</dcterms:modified>
</cp:coreProperties>
</file>