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9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9" autoAdjust="0"/>
    <p:restoredTop sz="94717"/>
  </p:normalViewPr>
  <p:slideViewPr>
    <p:cSldViewPr snapToGrid="0">
      <p:cViewPr varScale="1">
        <p:scale>
          <a:sx n="85" d="100"/>
          <a:sy n="85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CED8D-951B-467E-999A-0C975C7AB392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AD674-73ED-49C0-926A-1DBF3F06B9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9883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36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360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0590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2480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506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1217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379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4791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488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551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337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142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684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984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930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850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040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FF6FB22-06FB-4341-A4B9-6A0F448E5D2D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02378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D7167-2997-440B-866F-36D765081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3673474"/>
          </a:xfrm>
        </p:spPr>
        <p:txBody>
          <a:bodyPr>
            <a:normAutofit/>
          </a:bodyPr>
          <a:lstStyle/>
          <a:p>
            <a:r>
              <a:rPr lang="en-CA" sz="6000" dirty="0">
                <a:solidFill>
                  <a:schemeClr val="tx2"/>
                </a:solidFill>
              </a:rPr>
              <a:t>Crafting an irresistible offer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885488-0EAD-48F1-871D-214266611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648198"/>
            <a:ext cx="7005742" cy="1143002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>
                    <a:alpha val="80000"/>
                  </a:schemeClr>
                </a:solidFill>
              </a:rPr>
              <a:t>Mr. Singh </a:t>
            </a:r>
          </a:p>
        </p:txBody>
      </p:sp>
    </p:spTree>
    <p:extLst>
      <p:ext uri="{BB962C8B-B14F-4D97-AF65-F5344CB8AC3E}">
        <p14:creationId xmlns:p14="http://schemas.microsoft.com/office/powerpoint/2010/main" val="1435310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Nailing the promise – the before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What thoughts do they say to themselves exactly? How do they feel?</a:t>
            </a:r>
          </a:p>
          <a:p>
            <a:r>
              <a:rPr lang="en-US" sz="2800" dirty="0">
                <a:solidFill>
                  <a:schemeClr val="tx1"/>
                </a:solidFill>
              </a:rPr>
              <a:t>Why haven’t they been able to solve this problem already?</a:t>
            </a:r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006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Nailing the promise – the after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What results do they have now? (Be specific. Be clear. Be tangible.)</a:t>
            </a:r>
          </a:p>
          <a:p>
            <a:r>
              <a:rPr lang="en-US" sz="2800" dirty="0">
                <a:solidFill>
                  <a:schemeClr val="tx1"/>
                </a:solidFill>
              </a:rPr>
              <a:t>How do they FEEL now? What do they say to themselves?</a:t>
            </a:r>
          </a:p>
          <a:p>
            <a:r>
              <a:rPr lang="en-CA" sz="2800" dirty="0">
                <a:solidFill>
                  <a:schemeClr val="tx1"/>
                </a:solidFill>
              </a:rPr>
              <a:t>Who ARE they now?</a:t>
            </a:r>
          </a:p>
          <a:p>
            <a:r>
              <a:rPr lang="en-US" sz="2800" dirty="0">
                <a:solidFill>
                  <a:schemeClr val="tx1"/>
                </a:solidFill>
              </a:rPr>
              <a:t>If we filmed them for a day, what would the camera capture?</a:t>
            </a:r>
          </a:p>
          <a:p>
            <a:r>
              <a:rPr lang="en-US" sz="2800" dirty="0">
                <a:solidFill>
                  <a:schemeClr val="tx1"/>
                </a:solidFill>
              </a:rPr>
              <a:t>How does solving this positively affect other areas of their life?</a:t>
            </a:r>
          </a:p>
          <a:p>
            <a:r>
              <a:rPr lang="en-US" sz="2800" dirty="0">
                <a:solidFill>
                  <a:schemeClr val="tx1"/>
                </a:solidFill>
              </a:rPr>
              <a:t>What is the CONSEQUENCE of not solving this problem?</a:t>
            </a:r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52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1" name="Content Placeholder 2">
            <a:extLst>
              <a:ext uri="{FF2B5EF4-FFF2-40B4-BE49-F238E27FC236}">
                <a16:creationId xmlns:a16="http://schemas.microsoft.com/office/drawing/2014/main" id="{5EDD9864-C866-46DC-AC19-CCDF8AD857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6928" y="0"/>
            <a:ext cx="5913842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5758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3 rues of an irresistible offer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133475"/>
            <a:ext cx="9217687" cy="57245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2800" dirty="0">
              <a:solidFill>
                <a:schemeClr val="tx1"/>
              </a:solidFill>
            </a:endParaRPr>
          </a:p>
          <a:p>
            <a:r>
              <a:rPr lang="en-CA" sz="2800" b="1" dirty="0">
                <a:solidFill>
                  <a:schemeClr val="tx1"/>
                </a:solidFill>
              </a:rPr>
              <a:t>Rule 1:</a:t>
            </a:r>
            <a:r>
              <a:rPr lang="en-CA" sz="2800" dirty="0">
                <a:solidFill>
                  <a:schemeClr val="tx1"/>
                </a:solidFill>
              </a:rPr>
              <a:t> No one wants your digital product (e.g. Pill vs digital product)</a:t>
            </a:r>
          </a:p>
          <a:p>
            <a:r>
              <a:rPr lang="en-CA" sz="2800" dirty="0">
                <a:solidFill>
                  <a:schemeClr val="tx1"/>
                </a:solidFill>
              </a:rPr>
              <a:t>People are buying the transformation! They want the end result</a:t>
            </a:r>
          </a:p>
          <a:p>
            <a:r>
              <a:rPr lang="en-CA" sz="2800" dirty="0">
                <a:solidFill>
                  <a:schemeClr val="tx1"/>
                </a:solidFill>
              </a:rPr>
              <a:t>When selling, you want to talk about the </a:t>
            </a:r>
            <a:r>
              <a:rPr lang="en-CA" sz="2800" i="1" dirty="0">
                <a:solidFill>
                  <a:schemeClr val="tx1"/>
                </a:solidFill>
              </a:rPr>
              <a:t>offer</a:t>
            </a:r>
            <a:r>
              <a:rPr lang="en-CA" sz="2800" b="1" i="1" dirty="0">
                <a:solidFill>
                  <a:schemeClr val="tx1"/>
                </a:solidFill>
              </a:rPr>
              <a:t> </a:t>
            </a:r>
            <a:r>
              <a:rPr lang="en-CA" sz="2800" dirty="0">
                <a:solidFill>
                  <a:schemeClr val="tx1"/>
                </a:solidFill>
              </a:rPr>
              <a:t>not the product </a:t>
            </a:r>
          </a:p>
          <a:p>
            <a:r>
              <a:rPr lang="en-CA" sz="2800" dirty="0">
                <a:solidFill>
                  <a:schemeClr val="tx1"/>
                </a:solidFill>
              </a:rPr>
              <a:t>Offer is the ask for the sale </a:t>
            </a:r>
          </a:p>
          <a:p>
            <a:pPr marL="0" indent="0">
              <a:buNone/>
            </a:pPr>
            <a:r>
              <a:rPr lang="en-CA" sz="28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7010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3 rues of an irresistible offer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r>
              <a:rPr lang="en-CA" sz="2800" b="1" dirty="0">
                <a:solidFill>
                  <a:schemeClr val="tx1"/>
                </a:solidFill>
              </a:rPr>
              <a:t>Rule #2: </a:t>
            </a:r>
            <a:r>
              <a:rPr lang="en-US" sz="2800" dirty="0">
                <a:solidFill>
                  <a:schemeClr val="tx1"/>
                </a:solidFill>
              </a:rPr>
              <a:t>Your product is your product. Your OFFER is the that unique way  in which you present or sell </a:t>
            </a:r>
            <a:r>
              <a:rPr lang="en-US" sz="2800">
                <a:solidFill>
                  <a:schemeClr val="tx1"/>
                </a:solidFill>
              </a:rPr>
              <a:t>your product </a:t>
            </a:r>
            <a:r>
              <a:rPr lang="en-US" sz="2800" dirty="0">
                <a:solidFill>
                  <a:schemeClr val="tx1"/>
                </a:solidFill>
              </a:rPr>
              <a:t>that makes buying it a no brainer  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90/10 of Irresistible Offers is to the transformation </a:t>
            </a:r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686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Content delivery methods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Rule #3:</a:t>
            </a:r>
            <a:r>
              <a:rPr lang="en-US" sz="2800" dirty="0">
                <a:solidFill>
                  <a:schemeClr val="tx1"/>
                </a:solidFill>
              </a:rPr>
              <a:t> All IRRESISTIBLE OFFERS solve a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problem and speak to the desired end result of how the prospect’s life can be transformed 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There is a direct correlation of you describing the transformation that your audience wants and the performance of your offer </a:t>
            </a:r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05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Core ingredients of an irresistible offer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r>
              <a:rPr lang="en-CA" sz="2800" b="1" dirty="0">
                <a:solidFill>
                  <a:schemeClr val="tx1"/>
                </a:solidFill>
              </a:rPr>
              <a:t> #1 Promise: </a:t>
            </a:r>
            <a:r>
              <a:rPr lang="en-CA" sz="2800" dirty="0">
                <a:solidFill>
                  <a:schemeClr val="tx1"/>
                </a:solidFill>
              </a:rPr>
              <a:t>addresses who this is for, the specific problem that is being solved and the transformation that becomes possible </a:t>
            </a:r>
          </a:p>
          <a:p>
            <a:r>
              <a:rPr lang="en-CA" sz="2800" b="1" dirty="0">
                <a:solidFill>
                  <a:schemeClr val="tx1"/>
                </a:solidFill>
              </a:rPr>
              <a:t>#2 Process: </a:t>
            </a:r>
            <a:r>
              <a:rPr lang="en-CA" sz="2800" dirty="0">
                <a:solidFill>
                  <a:schemeClr val="tx1"/>
                </a:solidFill>
              </a:rPr>
              <a:t>the way this process gets solved (</a:t>
            </a:r>
            <a:r>
              <a:rPr lang="en-CA" sz="2800" dirty="0" err="1">
                <a:solidFill>
                  <a:schemeClr val="tx1"/>
                </a:solidFill>
              </a:rPr>
              <a:t>eg</a:t>
            </a:r>
            <a:r>
              <a:rPr lang="en-CA" sz="2800" dirty="0">
                <a:solidFill>
                  <a:schemeClr val="tx1"/>
                </a:solidFill>
              </a:rPr>
              <a:t> VIP day) </a:t>
            </a:r>
          </a:p>
          <a:p>
            <a:r>
              <a:rPr lang="en-CA" sz="2800" b="1" dirty="0">
                <a:solidFill>
                  <a:schemeClr val="tx1"/>
                </a:solidFill>
              </a:rPr>
              <a:t> #3 Price: </a:t>
            </a:r>
            <a:r>
              <a:rPr lang="en-CA" sz="2800" dirty="0">
                <a:solidFill>
                  <a:schemeClr val="tx1"/>
                </a:solidFill>
              </a:rPr>
              <a:t>How much?</a:t>
            </a:r>
          </a:p>
          <a:p>
            <a:pPr marL="0" indent="0">
              <a:buNone/>
            </a:pPr>
            <a:r>
              <a:rPr lang="en-CA" sz="2800" b="1" dirty="0">
                <a:solidFill>
                  <a:schemeClr val="tx1"/>
                </a:solidFill>
              </a:rPr>
              <a:t>This is your foundation </a:t>
            </a:r>
          </a:p>
        </p:txBody>
      </p:sp>
    </p:spTree>
    <p:extLst>
      <p:ext uri="{BB962C8B-B14F-4D97-AF65-F5344CB8AC3E}">
        <p14:creationId xmlns:p14="http://schemas.microsoft.com/office/powerpoint/2010/main" val="2780677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Core ingredients of an irresistible offer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r>
              <a:rPr lang="en-CA" sz="2800" b="1" dirty="0">
                <a:solidFill>
                  <a:schemeClr val="tx1"/>
                </a:solidFill>
              </a:rPr>
              <a:t> #4 Bundles &amp; Bonuses: </a:t>
            </a:r>
            <a:r>
              <a:rPr lang="en-CA" sz="2800" dirty="0">
                <a:solidFill>
                  <a:schemeClr val="tx1"/>
                </a:solidFill>
              </a:rPr>
              <a:t>These are extra’s to entice your offer. It’s a value add and sweetens the deal </a:t>
            </a:r>
          </a:p>
          <a:p>
            <a:r>
              <a:rPr lang="en-CA" sz="2800" dirty="0">
                <a:solidFill>
                  <a:schemeClr val="tx1"/>
                </a:solidFill>
              </a:rPr>
              <a:t>It removes objections as well </a:t>
            </a:r>
          </a:p>
          <a:p>
            <a:endParaRPr lang="en-CA" sz="2800" dirty="0">
              <a:solidFill>
                <a:schemeClr val="tx1"/>
              </a:solidFill>
            </a:endParaRPr>
          </a:p>
          <a:p>
            <a:r>
              <a:rPr lang="en-CA" sz="2800" b="1" dirty="0">
                <a:solidFill>
                  <a:schemeClr val="tx1"/>
                </a:solidFill>
              </a:rPr>
              <a:t>#5 Risk Reversal: </a:t>
            </a:r>
            <a:r>
              <a:rPr lang="en-CA" sz="2800" dirty="0">
                <a:solidFill>
                  <a:schemeClr val="tx1"/>
                </a:solidFill>
              </a:rPr>
              <a:t>Fear of loss. How can you mitigate risk for your people? </a:t>
            </a:r>
            <a:endParaRPr lang="en-CA" sz="2800" b="1" dirty="0">
              <a:solidFill>
                <a:schemeClr val="tx1"/>
              </a:solidFill>
            </a:endParaRPr>
          </a:p>
          <a:p>
            <a:endParaRPr lang="en-C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768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Core ingredients of an irresistible offer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r>
              <a:rPr lang="en-CA" sz="2800" b="1" dirty="0">
                <a:solidFill>
                  <a:schemeClr val="tx1"/>
                </a:solidFill>
              </a:rPr>
              <a:t> #6 Scarcity &amp; Urgency: </a:t>
            </a:r>
            <a:r>
              <a:rPr lang="en-CA" sz="2800" dirty="0">
                <a:solidFill>
                  <a:schemeClr val="tx1"/>
                </a:solidFill>
              </a:rPr>
              <a:t>People need a reason to buy now</a:t>
            </a:r>
          </a:p>
          <a:p>
            <a:endParaRPr lang="en-CA" sz="2800" dirty="0">
              <a:solidFill>
                <a:schemeClr val="tx1"/>
              </a:solidFill>
            </a:endParaRPr>
          </a:p>
          <a:p>
            <a:r>
              <a:rPr lang="en-CA" sz="2800" b="1" dirty="0">
                <a:solidFill>
                  <a:schemeClr val="tx1"/>
                </a:solidFill>
              </a:rPr>
              <a:t>#7 Story: </a:t>
            </a:r>
            <a:r>
              <a:rPr lang="en-CA" sz="2800" dirty="0">
                <a:solidFill>
                  <a:schemeClr val="tx1"/>
                </a:solidFill>
              </a:rPr>
              <a:t>Story is powerful because it answers the question “why?”</a:t>
            </a:r>
            <a:endParaRPr lang="en-C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136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Nailing the promise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What your offer IS promising is simply to deliver what you said you would deliver</a:t>
            </a:r>
            <a:r>
              <a:rPr lang="en-US" sz="2800" dirty="0">
                <a:solidFill>
                  <a:schemeClr val="tx1"/>
                </a:solidFill>
              </a:rPr>
              <a:t>: be it coaching, content, community, etc. </a:t>
            </a:r>
          </a:p>
          <a:p>
            <a:r>
              <a:rPr lang="en-US" sz="2800" dirty="0">
                <a:solidFill>
                  <a:schemeClr val="tx1"/>
                </a:solidFill>
              </a:rPr>
              <a:t>Information and Support that is DESIGNED TO help one solve their problem and get them to their desired transformation. 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key phrase here being “designed to.”</a:t>
            </a:r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288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Nailing the promise – the before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031288" cy="555307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What is the specific PROBLEM or STRUGGLE that your ideal customer is experiencing right now?</a:t>
            </a:r>
          </a:p>
          <a:p>
            <a:r>
              <a:rPr lang="en-US" sz="2800" dirty="0">
                <a:solidFill>
                  <a:schemeClr val="tx1"/>
                </a:solidFill>
              </a:rPr>
              <a:t>How are THEY describing it in their own words?</a:t>
            </a:r>
          </a:p>
          <a:p>
            <a:r>
              <a:rPr lang="en-US" sz="2800" dirty="0">
                <a:solidFill>
                  <a:schemeClr val="tx1"/>
                </a:solidFill>
              </a:rPr>
              <a:t>What circumstances are currently present in their lives? What do they have that they don’t want?</a:t>
            </a:r>
          </a:p>
          <a:p>
            <a:r>
              <a:rPr lang="en-US" sz="2800" dirty="0">
                <a:solidFill>
                  <a:schemeClr val="tx1"/>
                </a:solidFill>
              </a:rPr>
              <a:t>What do they NOT have that they DO want?</a:t>
            </a:r>
          </a:p>
          <a:p>
            <a:r>
              <a:rPr lang="en-US" sz="2800" dirty="0">
                <a:solidFill>
                  <a:schemeClr val="tx1"/>
                </a:solidFill>
              </a:rPr>
              <a:t>If we took a video camera to them to film their day, what would the camera capture?</a:t>
            </a:r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345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2212</TotalTime>
  <Words>548</Words>
  <Application>Microsoft Macintosh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Century Gothic</vt:lpstr>
      <vt:lpstr>Wingdings 3</vt:lpstr>
      <vt:lpstr>Slice</vt:lpstr>
      <vt:lpstr>Crafting an irresistible offer </vt:lpstr>
      <vt:lpstr>3 rues of an irresistible offer</vt:lpstr>
      <vt:lpstr>3 rues of an irresistible offer</vt:lpstr>
      <vt:lpstr>Content delivery methods</vt:lpstr>
      <vt:lpstr>Core ingredients of an irresistible offer </vt:lpstr>
      <vt:lpstr>Core ingredients of an irresistible offer </vt:lpstr>
      <vt:lpstr>Core ingredients of an irresistible offer </vt:lpstr>
      <vt:lpstr>Nailing the promise </vt:lpstr>
      <vt:lpstr>Nailing the promise – the before </vt:lpstr>
      <vt:lpstr>Nailing the promise – the before </vt:lpstr>
      <vt:lpstr>Nailing the promise – the after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affecting business success</dc:title>
  <dc:creator>Brian Singh</dc:creator>
  <cp:lastModifiedBy>Singh, Brian</cp:lastModifiedBy>
  <cp:revision>86</cp:revision>
  <dcterms:created xsi:type="dcterms:W3CDTF">2019-11-26T13:55:23Z</dcterms:created>
  <dcterms:modified xsi:type="dcterms:W3CDTF">2023-06-01T13:41:46Z</dcterms:modified>
</cp:coreProperties>
</file>