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CED8D-951B-467E-999A-0C975C7AB392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D674-73ED-49C0-926A-1DBF3F06B9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88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903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202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960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200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067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079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6133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D674-73ED-49C0-926A-1DBF3F06B91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57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36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6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590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480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06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217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79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791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88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51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337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42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684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84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30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850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40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F6FB22-06FB-4341-A4B9-6A0F448E5D2D}" type="datetimeFigureOut">
              <a:rPr lang="en-CA" smtClean="0"/>
              <a:t>2020-10-22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A8C7CA-D13B-4F58-A9C7-EF41280E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237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btraining.com/DV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7167-2997-440B-866F-36D765081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55274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launch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85488-0EAD-48F1-871D-214266611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</p:txBody>
      </p:sp>
    </p:spTree>
    <p:extLst>
      <p:ext uri="{BB962C8B-B14F-4D97-AF65-F5344CB8AC3E}">
        <p14:creationId xmlns:p14="http://schemas.microsoft.com/office/powerpoint/2010/main" val="1435310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Open cart &amp; Sales Page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28274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The mechanics of opening your launch are simple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 need to have a strong sales page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Sales pages are typically done through video or a letter </a:t>
            </a:r>
          </a:p>
          <a:p>
            <a:r>
              <a:rPr lang="en-CA" sz="2800" dirty="0">
                <a:solidFill>
                  <a:schemeClr val="tx1"/>
                </a:solidFill>
              </a:rPr>
              <a:t>Start with the opportunity and then you need to tell the entire story of your offer </a:t>
            </a:r>
          </a:p>
          <a:p>
            <a:r>
              <a:rPr lang="en-CA" sz="2800" dirty="0">
                <a:solidFill>
                  <a:schemeClr val="tx1"/>
                </a:solidFill>
              </a:rPr>
              <a:t>Once this is done, you send an e-mail to your launch list to let them know you’re now live and open for business 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37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Example E-mail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282748" cy="55530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“Okay, I just opened up registration Digital Volleyball Academy. We’re now live: 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CLICK HERE for Digital Volleyball Academy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  <a:hlinkClick r:id="rId3"/>
              </a:rPr>
              <a:t>www.coachbtraining.com/DVA</a:t>
            </a:r>
            <a:endParaRPr lang="en-CA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(I opened up a bit early to avoid any bottlenecks and spread the load on the server.)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Thanks,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Coach Brian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P.S. Remember… you don’t need to panic. I don’t expect to sell out immediately. However, if you want the coaching call bonus, then please don’t delay. They’re going to go fast.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Here’s the link: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CLICK HERE for Digital Volleyball Academy </a:t>
            </a:r>
          </a:p>
          <a:p>
            <a:pPr marL="0" indent="0">
              <a:buNone/>
            </a:pPr>
            <a:r>
              <a:rPr lang="en-CA" sz="2800" dirty="0">
                <a:solidFill>
                  <a:schemeClr val="tx1"/>
                </a:solidFill>
              </a:rPr>
              <a:t>www.coachbtraining.com/DVA</a:t>
            </a:r>
          </a:p>
        </p:txBody>
      </p:sp>
    </p:spTree>
    <p:extLst>
      <p:ext uri="{BB962C8B-B14F-4D97-AF65-F5344CB8AC3E}">
        <p14:creationId xmlns:p14="http://schemas.microsoft.com/office/powerpoint/2010/main" val="4129860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Open cart strategy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28274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Typically you want to keep your launch open somewhere between 4-7 days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Typically you get 25% of sales on day 1 &amp; about 50% on the last day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 big first day is because of anticipation built up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 spike at the end is the scarcity trigger kicking in</a:t>
            </a:r>
          </a:p>
          <a:p>
            <a:r>
              <a:rPr lang="en-CA" sz="2800" dirty="0">
                <a:solidFill>
                  <a:schemeClr val="tx1"/>
                </a:solidFill>
              </a:rPr>
              <a:t>My open cart is normally 4 days opening Sunday night </a:t>
            </a:r>
          </a:p>
          <a:p>
            <a:endParaRPr lang="en-CA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The big close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28274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You must have a definitive close for your launch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There must be some negative consequence for people who don’t buy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3 primary ways to create scarcity in your offer:</a:t>
            </a:r>
          </a:p>
          <a:p>
            <a:pPr lvl="1"/>
            <a:r>
              <a:rPr lang="en-CA" sz="2600" dirty="0">
                <a:solidFill>
                  <a:schemeClr val="tx1"/>
                </a:solidFill>
              </a:rPr>
              <a:t>Price going up</a:t>
            </a:r>
          </a:p>
          <a:p>
            <a:pPr lvl="1"/>
            <a:r>
              <a:rPr lang="en-CA" sz="2600" dirty="0">
                <a:solidFill>
                  <a:schemeClr val="tx1"/>
                </a:solidFill>
              </a:rPr>
              <a:t>Remove bonuses </a:t>
            </a:r>
          </a:p>
          <a:p>
            <a:pPr lvl="1"/>
            <a:r>
              <a:rPr lang="en-CA" sz="2600" dirty="0">
                <a:solidFill>
                  <a:schemeClr val="tx1"/>
                </a:solidFill>
              </a:rPr>
              <a:t>The offer goes away (this is the strongest form of scarcity)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 can combine these forms of scarcity and layer them on top of each other </a:t>
            </a:r>
          </a:p>
          <a:p>
            <a:pPr marL="0" indent="0">
              <a:buNone/>
            </a:pP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48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Beyond the open and close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28274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You need to keep mailing your launch list each day your cart is open </a:t>
            </a:r>
          </a:p>
          <a:p>
            <a:r>
              <a:rPr lang="en-CA" sz="2800" dirty="0">
                <a:solidFill>
                  <a:schemeClr val="tx1"/>
                </a:solidFill>
              </a:rPr>
              <a:t>On launch day you send out 2 e-mails – 1</a:t>
            </a:r>
            <a:r>
              <a:rPr lang="en-CA" sz="2800" baseline="30000" dirty="0">
                <a:solidFill>
                  <a:schemeClr val="tx1"/>
                </a:solidFill>
              </a:rPr>
              <a:t>st</a:t>
            </a:r>
            <a:r>
              <a:rPr lang="en-CA" sz="2800" dirty="0">
                <a:solidFill>
                  <a:schemeClr val="tx1"/>
                </a:solidFill>
              </a:rPr>
              <a:t> is open cart e-mail and 2</a:t>
            </a:r>
            <a:r>
              <a:rPr lang="en-CA" sz="2800" baseline="30000" dirty="0">
                <a:solidFill>
                  <a:schemeClr val="tx1"/>
                </a:solidFill>
              </a:rPr>
              <a:t>nd</a:t>
            </a:r>
            <a:r>
              <a:rPr lang="en-CA" sz="2800" dirty="0">
                <a:solidFill>
                  <a:schemeClr val="tx1"/>
                </a:solidFill>
              </a:rPr>
              <a:t> is about 4 hours later letting them know everything up and running </a:t>
            </a:r>
          </a:p>
          <a:p>
            <a:r>
              <a:rPr lang="en-CA" sz="2800" dirty="0">
                <a:solidFill>
                  <a:schemeClr val="tx1"/>
                </a:solidFill>
              </a:rPr>
              <a:t>Day 2 e-mail – social proof </a:t>
            </a:r>
          </a:p>
          <a:p>
            <a:r>
              <a:rPr lang="en-CA" sz="2800" dirty="0">
                <a:solidFill>
                  <a:schemeClr val="tx1"/>
                </a:solidFill>
              </a:rPr>
              <a:t>Day 3 e-mail – addresses the top questions</a:t>
            </a:r>
          </a:p>
          <a:p>
            <a:r>
              <a:rPr lang="en-CA" sz="2800" dirty="0">
                <a:solidFill>
                  <a:schemeClr val="tx1"/>
                </a:solidFill>
              </a:rPr>
              <a:t>Day 4 e-mail – shifts to scarcity (24 hours notice)</a:t>
            </a:r>
          </a:p>
          <a:p>
            <a:r>
              <a:rPr lang="en-CA" sz="2800" dirty="0">
                <a:solidFill>
                  <a:schemeClr val="tx1"/>
                </a:solidFill>
              </a:rPr>
              <a:t>Day 5 e-mail – 2 e-mails (last day and 1 hour before closing) </a:t>
            </a:r>
          </a:p>
          <a:p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79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What If no one buys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28274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Test your process and make sure all the technical stuff works – website, order form, </a:t>
            </a:r>
            <a:r>
              <a:rPr lang="en-CA" sz="2800" dirty="0" err="1">
                <a:solidFill>
                  <a:schemeClr val="tx1"/>
                </a:solidFill>
              </a:rPr>
              <a:t>etc</a:t>
            </a:r>
            <a:r>
              <a:rPr lang="en-CA" sz="2800" dirty="0">
                <a:solidFill>
                  <a:schemeClr val="tx1"/>
                </a:solidFill>
              </a:rPr>
              <a:t> </a:t>
            </a:r>
          </a:p>
          <a:p>
            <a:r>
              <a:rPr lang="en-CA" sz="2800" dirty="0">
                <a:solidFill>
                  <a:schemeClr val="tx1"/>
                </a:solidFill>
              </a:rPr>
              <a:t>See if you’re getting any traffic to the site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If everything works then you have a conversion problem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It’s either your offer or your sales message 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 need to dissect both and see where you missed the mark</a:t>
            </a:r>
          </a:p>
          <a:p>
            <a:r>
              <a:rPr lang="en-CA" sz="2800" dirty="0">
                <a:solidFill>
                  <a:schemeClr val="tx1"/>
                </a:solidFill>
              </a:rPr>
              <a:t>Is your offer compelling? Is there a market? </a:t>
            </a:r>
            <a:r>
              <a:rPr lang="en-CA" sz="2800" dirty="0" err="1">
                <a:solidFill>
                  <a:schemeClr val="tx1"/>
                </a:solidFill>
              </a:rPr>
              <a:t>etc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140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5DF03-172F-4D63-9D61-D55CB7ED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Post launch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BCCEFF-A991-4793-A1F6-03100F9E8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38276"/>
            <a:ext cx="9282748" cy="5553074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After cart closes, you want to strengthen your relationship with those who bought from you </a:t>
            </a:r>
          </a:p>
          <a:p>
            <a:r>
              <a:rPr lang="en-CA" sz="2800" dirty="0">
                <a:solidFill>
                  <a:schemeClr val="tx1"/>
                </a:solidFill>
              </a:rPr>
              <a:t>Over deliver to your clients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I always have a few extra bonuses that I never mentioned during my launch </a:t>
            </a:r>
          </a:p>
          <a:p>
            <a:r>
              <a:rPr lang="en-CA" sz="2800" dirty="0">
                <a:solidFill>
                  <a:schemeClr val="tx1"/>
                </a:solidFill>
              </a:rPr>
              <a:t>You want to over deliver </a:t>
            </a:r>
          </a:p>
          <a:p>
            <a:r>
              <a:rPr lang="en-CA" sz="2800" dirty="0">
                <a:solidFill>
                  <a:schemeClr val="tx1"/>
                </a:solidFill>
              </a:rPr>
              <a:t>And don’t forget about the people who didn’t buy </a:t>
            </a:r>
          </a:p>
          <a:p>
            <a:r>
              <a:rPr lang="en-CA" sz="2800" dirty="0">
                <a:solidFill>
                  <a:schemeClr val="tx1"/>
                </a:solidFill>
              </a:rPr>
              <a:t>They are still great prospects for future offers </a:t>
            </a:r>
          </a:p>
          <a:p>
            <a:r>
              <a:rPr lang="en-CA" sz="2800" dirty="0">
                <a:solidFill>
                  <a:schemeClr val="tx1"/>
                </a:solidFill>
              </a:rPr>
              <a:t>Send them some content days after </a:t>
            </a:r>
            <a:r>
              <a:rPr lang="en-CA" sz="2800">
                <a:solidFill>
                  <a:schemeClr val="tx1"/>
                </a:solidFill>
              </a:rPr>
              <a:t>your launch</a:t>
            </a:r>
            <a:endParaRPr lang="en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3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553</Words>
  <Application>Microsoft Office PowerPoint</Application>
  <PresentationFormat>Widescreen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Slice</vt:lpstr>
      <vt:lpstr>launch day</vt:lpstr>
      <vt:lpstr>Open cart &amp; Sales Page</vt:lpstr>
      <vt:lpstr>Example E-mail </vt:lpstr>
      <vt:lpstr>Open cart strategy</vt:lpstr>
      <vt:lpstr>The big close </vt:lpstr>
      <vt:lpstr>Beyond the open and close  </vt:lpstr>
      <vt:lpstr>What If no one buys </vt:lpstr>
      <vt:lpstr>Post launch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business success</dc:title>
  <dc:creator>Brian Singh</dc:creator>
  <cp:lastModifiedBy>Singh, Brian</cp:lastModifiedBy>
  <cp:revision>118</cp:revision>
  <dcterms:created xsi:type="dcterms:W3CDTF">2019-11-26T13:55:23Z</dcterms:created>
  <dcterms:modified xsi:type="dcterms:W3CDTF">2020-10-22T17:37:04Z</dcterms:modified>
</cp:coreProperties>
</file>