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80"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33C3B-5905-4124-BB66-59A64B434EF9}" type="datetimeFigureOut">
              <a:rPr lang="en-CA" smtClean="0"/>
              <a:t>2017-05-03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6C771B-1620-4822-AB9E-B1E971A85BC3}" type="slidenum">
              <a:rPr lang="en-CA" smtClean="0"/>
              <a:t>‹#›</a:t>
            </a:fld>
            <a:endParaRPr lang="en-CA"/>
          </a:p>
        </p:txBody>
      </p:sp>
    </p:spTree>
    <p:extLst>
      <p:ext uri="{BB962C8B-B14F-4D97-AF65-F5344CB8AC3E}">
        <p14:creationId xmlns:p14="http://schemas.microsoft.com/office/powerpoint/2010/main" val="1364375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Is the error divisible by 10? Is there a value</a:t>
            </a:r>
            <a:r>
              <a:rPr lang="en-CA" baseline="0" dirty="0" smtClean="0"/>
              <a:t> of 36 or 72? That means that the first three methods we learned do not work. </a:t>
            </a:r>
            <a:br>
              <a:rPr lang="en-CA" baseline="0" dirty="0" smtClean="0"/>
            </a:br>
            <a:r>
              <a:rPr lang="en-CA" baseline="0" dirty="0" smtClean="0"/>
              <a:t/>
            </a:r>
            <a:br>
              <a:rPr lang="en-CA" baseline="0" dirty="0" smtClean="0"/>
            </a:br>
            <a:r>
              <a:rPr lang="en-CA" baseline="0" dirty="0" smtClean="0"/>
              <a:t>It is a transposition error. We can divide 36 by 9. Look for a transposition error.</a:t>
            </a:r>
            <a:endParaRPr lang="en-CA" dirty="0"/>
          </a:p>
        </p:txBody>
      </p:sp>
      <p:sp>
        <p:nvSpPr>
          <p:cNvPr id="4" name="Slide Number Placeholder 3"/>
          <p:cNvSpPr>
            <a:spLocks noGrp="1"/>
          </p:cNvSpPr>
          <p:nvPr>
            <p:ph type="sldNum" sz="quarter" idx="10"/>
          </p:nvPr>
        </p:nvSpPr>
        <p:spPr/>
        <p:txBody>
          <a:bodyPr/>
          <a:lstStyle/>
          <a:p>
            <a:fld id="{326C771B-1620-4822-AB9E-B1E971A85BC3}" type="slidenum">
              <a:rPr lang="en-CA" smtClean="0"/>
              <a:t>3</a:t>
            </a:fld>
            <a:endParaRPr lang="en-CA"/>
          </a:p>
        </p:txBody>
      </p:sp>
    </p:spTree>
    <p:extLst>
      <p:ext uri="{BB962C8B-B14F-4D97-AF65-F5344CB8AC3E}">
        <p14:creationId xmlns:p14="http://schemas.microsoft.com/office/powerpoint/2010/main" val="1697373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 is a posting error. You have to calculate the difference in the trial balance (72$) You cannot divide this by 10</a:t>
            </a:r>
            <a:r>
              <a:rPr lang="en-CA" baseline="0" dirty="0" smtClean="0"/>
              <a:t> so the first test does not work. Second test works because there is an amount for 72 dollars that was not posted to the expense account.</a:t>
            </a:r>
            <a:endParaRPr lang="en-CA" dirty="0"/>
          </a:p>
        </p:txBody>
      </p:sp>
      <p:sp>
        <p:nvSpPr>
          <p:cNvPr id="4" name="Slide Number Placeholder 3"/>
          <p:cNvSpPr>
            <a:spLocks noGrp="1"/>
          </p:cNvSpPr>
          <p:nvPr>
            <p:ph type="sldNum" sz="quarter" idx="10"/>
          </p:nvPr>
        </p:nvSpPr>
        <p:spPr/>
        <p:txBody>
          <a:bodyPr/>
          <a:lstStyle/>
          <a:p>
            <a:fld id="{326C771B-1620-4822-AB9E-B1E971A85BC3}" type="slidenum">
              <a:rPr lang="en-CA" smtClean="0"/>
              <a:t>4</a:t>
            </a:fld>
            <a:endParaRPr lang="en-CA"/>
          </a:p>
        </p:txBody>
      </p:sp>
    </p:spTree>
    <p:extLst>
      <p:ext uri="{BB962C8B-B14F-4D97-AF65-F5344CB8AC3E}">
        <p14:creationId xmlns:p14="http://schemas.microsoft.com/office/powerpoint/2010/main" val="171982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 is an addition error. First, I calculated the trial balance difference</a:t>
            </a:r>
            <a:r>
              <a:rPr lang="en-CA" baseline="0" dirty="0" smtClean="0"/>
              <a:t> of 100. This amount is divisible by 10 so we can use the first test. Add up all the amounts and you will find the error in the revenue accounts.</a:t>
            </a:r>
            <a:endParaRPr lang="en-CA" dirty="0"/>
          </a:p>
        </p:txBody>
      </p:sp>
      <p:sp>
        <p:nvSpPr>
          <p:cNvPr id="4" name="Slide Number Placeholder 3"/>
          <p:cNvSpPr>
            <a:spLocks noGrp="1"/>
          </p:cNvSpPr>
          <p:nvPr>
            <p:ph type="sldNum" sz="quarter" idx="10"/>
          </p:nvPr>
        </p:nvSpPr>
        <p:spPr/>
        <p:txBody>
          <a:bodyPr/>
          <a:lstStyle/>
          <a:p>
            <a:fld id="{326C771B-1620-4822-AB9E-B1E971A85BC3}" type="slidenum">
              <a:rPr lang="en-CA" smtClean="0"/>
              <a:t>5</a:t>
            </a:fld>
            <a:endParaRPr lang="en-CA"/>
          </a:p>
        </p:txBody>
      </p:sp>
    </p:spTree>
    <p:extLst>
      <p:ext uri="{BB962C8B-B14F-4D97-AF65-F5344CB8AC3E}">
        <p14:creationId xmlns:p14="http://schemas.microsoft.com/office/powerpoint/2010/main" val="3665044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 is a transferring error. First,</a:t>
            </a:r>
            <a:r>
              <a:rPr lang="en-CA" baseline="0" dirty="0" smtClean="0"/>
              <a:t> we calculate the trial balance difference of $82. This is not divisible by 10 and there is no entry for 82 so the first and second tests do not work. Look for an entry of 41 (half of 82) and you see that there is a value of 41 but it is on the wrong side of the trial balance.</a:t>
            </a:r>
            <a:endParaRPr lang="en-CA" dirty="0"/>
          </a:p>
        </p:txBody>
      </p:sp>
      <p:sp>
        <p:nvSpPr>
          <p:cNvPr id="4" name="Slide Number Placeholder 3"/>
          <p:cNvSpPr>
            <a:spLocks noGrp="1"/>
          </p:cNvSpPr>
          <p:nvPr>
            <p:ph type="sldNum" sz="quarter" idx="10"/>
          </p:nvPr>
        </p:nvSpPr>
        <p:spPr/>
        <p:txBody>
          <a:bodyPr/>
          <a:lstStyle/>
          <a:p>
            <a:fld id="{326C771B-1620-4822-AB9E-B1E971A85BC3}" type="slidenum">
              <a:rPr lang="en-CA" smtClean="0"/>
              <a:t>6</a:t>
            </a:fld>
            <a:endParaRPr lang="en-CA"/>
          </a:p>
        </p:txBody>
      </p:sp>
    </p:spTree>
    <p:extLst>
      <p:ext uri="{BB962C8B-B14F-4D97-AF65-F5344CB8AC3E}">
        <p14:creationId xmlns:p14="http://schemas.microsoft.com/office/powerpoint/2010/main" val="1591231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32525D4-C597-4F86-BF6B-1990A1B25CA2}" type="datetimeFigureOut">
              <a:rPr lang="en-CA" smtClean="0"/>
              <a:t>2017-05-03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CEFF820-65F6-4903-BDEE-64D4FF1669DB}" type="slidenum">
              <a:rPr lang="en-CA" smtClean="0"/>
              <a:t>‹#›</a:t>
            </a:fld>
            <a:endParaRPr lang="en-CA"/>
          </a:p>
        </p:txBody>
      </p:sp>
    </p:spTree>
    <p:extLst>
      <p:ext uri="{BB962C8B-B14F-4D97-AF65-F5344CB8AC3E}">
        <p14:creationId xmlns:p14="http://schemas.microsoft.com/office/powerpoint/2010/main" val="1316251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32525D4-C597-4F86-BF6B-1990A1B25CA2}" type="datetimeFigureOut">
              <a:rPr lang="en-CA" smtClean="0"/>
              <a:t>2017-05-03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CEFF820-65F6-4903-BDEE-64D4FF1669DB}" type="slidenum">
              <a:rPr lang="en-CA" smtClean="0"/>
              <a:t>‹#›</a:t>
            </a:fld>
            <a:endParaRPr lang="en-CA"/>
          </a:p>
        </p:txBody>
      </p:sp>
    </p:spTree>
    <p:extLst>
      <p:ext uri="{BB962C8B-B14F-4D97-AF65-F5344CB8AC3E}">
        <p14:creationId xmlns:p14="http://schemas.microsoft.com/office/powerpoint/2010/main" val="4135707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32525D4-C597-4F86-BF6B-1990A1B25CA2}" type="datetimeFigureOut">
              <a:rPr lang="en-CA" smtClean="0"/>
              <a:t>2017-05-03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CEFF820-65F6-4903-BDEE-64D4FF1669DB}" type="slidenum">
              <a:rPr lang="en-CA" smtClean="0"/>
              <a:t>‹#›</a:t>
            </a:fld>
            <a:endParaRPr lang="en-CA"/>
          </a:p>
        </p:txBody>
      </p:sp>
    </p:spTree>
    <p:extLst>
      <p:ext uri="{BB962C8B-B14F-4D97-AF65-F5344CB8AC3E}">
        <p14:creationId xmlns:p14="http://schemas.microsoft.com/office/powerpoint/2010/main" val="2792265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32525D4-C597-4F86-BF6B-1990A1B25CA2}" type="datetimeFigureOut">
              <a:rPr lang="en-CA" smtClean="0"/>
              <a:t>2017-05-03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CEFF820-65F6-4903-BDEE-64D4FF1669DB}" type="slidenum">
              <a:rPr lang="en-CA" smtClean="0"/>
              <a:t>‹#›</a:t>
            </a:fld>
            <a:endParaRPr lang="en-CA"/>
          </a:p>
        </p:txBody>
      </p:sp>
    </p:spTree>
    <p:extLst>
      <p:ext uri="{BB962C8B-B14F-4D97-AF65-F5344CB8AC3E}">
        <p14:creationId xmlns:p14="http://schemas.microsoft.com/office/powerpoint/2010/main" val="1811029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2525D4-C597-4F86-BF6B-1990A1B25CA2}" type="datetimeFigureOut">
              <a:rPr lang="en-CA" smtClean="0"/>
              <a:t>2017-05-03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CEFF820-65F6-4903-BDEE-64D4FF1669DB}" type="slidenum">
              <a:rPr lang="en-CA" smtClean="0"/>
              <a:t>‹#›</a:t>
            </a:fld>
            <a:endParaRPr lang="en-CA"/>
          </a:p>
        </p:txBody>
      </p:sp>
    </p:spTree>
    <p:extLst>
      <p:ext uri="{BB962C8B-B14F-4D97-AF65-F5344CB8AC3E}">
        <p14:creationId xmlns:p14="http://schemas.microsoft.com/office/powerpoint/2010/main" val="2148655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32525D4-C597-4F86-BF6B-1990A1B25CA2}" type="datetimeFigureOut">
              <a:rPr lang="en-CA" smtClean="0"/>
              <a:t>2017-05-03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CEFF820-65F6-4903-BDEE-64D4FF1669DB}" type="slidenum">
              <a:rPr lang="en-CA" smtClean="0"/>
              <a:t>‹#›</a:t>
            </a:fld>
            <a:endParaRPr lang="en-CA"/>
          </a:p>
        </p:txBody>
      </p:sp>
    </p:spTree>
    <p:extLst>
      <p:ext uri="{BB962C8B-B14F-4D97-AF65-F5344CB8AC3E}">
        <p14:creationId xmlns:p14="http://schemas.microsoft.com/office/powerpoint/2010/main" val="928136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32525D4-C597-4F86-BF6B-1990A1B25CA2}" type="datetimeFigureOut">
              <a:rPr lang="en-CA" smtClean="0"/>
              <a:t>2017-05-03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CEFF820-65F6-4903-BDEE-64D4FF1669DB}" type="slidenum">
              <a:rPr lang="en-CA" smtClean="0"/>
              <a:t>‹#›</a:t>
            </a:fld>
            <a:endParaRPr lang="en-CA"/>
          </a:p>
        </p:txBody>
      </p:sp>
    </p:spTree>
    <p:extLst>
      <p:ext uri="{BB962C8B-B14F-4D97-AF65-F5344CB8AC3E}">
        <p14:creationId xmlns:p14="http://schemas.microsoft.com/office/powerpoint/2010/main" val="2745574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32525D4-C597-4F86-BF6B-1990A1B25CA2}" type="datetimeFigureOut">
              <a:rPr lang="en-CA" smtClean="0"/>
              <a:t>2017-05-03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CEFF820-65F6-4903-BDEE-64D4FF1669DB}" type="slidenum">
              <a:rPr lang="en-CA" smtClean="0"/>
              <a:t>‹#›</a:t>
            </a:fld>
            <a:endParaRPr lang="en-CA"/>
          </a:p>
        </p:txBody>
      </p:sp>
    </p:spTree>
    <p:extLst>
      <p:ext uri="{BB962C8B-B14F-4D97-AF65-F5344CB8AC3E}">
        <p14:creationId xmlns:p14="http://schemas.microsoft.com/office/powerpoint/2010/main" val="3784096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2525D4-C597-4F86-BF6B-1990A1B25CA2}" type="datetimeFigureOut">
              <a:rPr lang="en-CA" smtClean="0"/>
              <a:t>2017-05-03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CEFF820-65F6-4903-BDEE-64D4FF1669DB}" type="slidenum">
              <a:rPr lang="en-CA" smtClean="0"/>
              <a:t>‹#›</a:t>
            </a:fld>
            <a:endParaRPr lang="en-CA"/>
          </a:p>
        </p:txBody>
      </p:sp>
    </p:spTree>
    <p:extLst>
      <p:ext uri="{BB962C8B-B14F-4D97-AF65-F5344CB8AC3E}">
        <p14:creationId xmlns:p14="http://schemas.microsoft.com/office/powerpoint/2010/main" val="2823317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2525D4-C597-4F86-BF6B-1990A1B25CA2}" type="datetimeFigureOut">
              <a:rPr lang="en-CA" smtClean="0"/>
              <a:t>2017-05-03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CEFF820-65F6-4903-BDEE-64D4FF1669DB}" type="slidenum">
              <a:rPr lang="en-CA" smtClean="0"/>
              <a:t>‹#›</a:t>
            </a:fld>
            <a:endParaRPr lang="en-CA"/>
          </a:p>
        </p:txBody>
      </p:sp>
    </p:spTree>
    <p:extLst>
      <p:ext uri="{BB962C8B-B14F-4D97-AF65-F5344CB8AC3E}">
        <p14:creationId xmlns:p14="http://schemas.microsoft.com/office/powerpoint/2010/main" val="3404526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2525D4-C597-4F86-BF6B-1990A1B25CA2}" type="datetimeFigureOut">
              <a:rPr lang="en-CA" smtClean="0"/>
              <a:t>2017-05-03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CEFF820-65F6-4903-BDEE-64D4FF1669DB}" type="slidenum">
              <a:rPr lang="en-CA" smtClean="0"/>
              <a:t>‹#›</a:t>
            </a:fld>
            <a:endParaRPr lang="en-CA"/>
          </a:p>
        </p:txBody>
      </p:sp>
    </p:spTree>
    <p:extLst>
      <p:ext uri="{BB962C8B-B14F-4D97-AF65-F5344CB8AC3E}">
        <p14:creationId xmlns:p14="http://schemas.microsoft.com/office/powerpoint/2010/main" val="3843115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2525D4-C597-4F86-BF6B-1990A1B25CA2}" type="datetimeFigureOut">
              <a:rPr lang="en-CA" smtClean="0"/>
              <a:t>2017-05-03</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FF820-65F6-4903-BDEE-64D4FF1669DB}" type="slidenum">
              <a:rPr lang="en-CA" smtClean="0"/>
              <a:t>‹#›</a:t>
            </a:fld>
            <a:endParaRPr lang="en-CA"/>
          </a:p>
        </p:txBody>
      </p:sp>
    </p:spTree>
    <p:extLst>
      <p:ext uri="{BB962C8B-B14F-4D97-AF65-F5344CB8AC3E}">
        <p14:creationId xmlns:p14="http://schemas.microsoft.com/office/powerpoint/2010/main" val="3677802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Overcoming Errors</a:t>
            </a:r>
            <a:endParaRPr lang="en-CA" dirty="0"/>
          </a:p>
        </p:txBody>
      </p:sp>
      <p:sp>
        <p:nvSpPr>
          <p:cNvPr id="3" name="Subtitle 2"/>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4239956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Multiple Errors??</a:t>
            </a:r>
            <a:endParaRPr lang="en-CA" dirty="0"/>
          </a:p>
        </p:txBody>
      </p:sp>
      <p:pic>
        <p:nvPicPr>
          <p:cNvPr id="4" name="Content Placeholder 3"/>
          <p:cNvPicPr>
            <a:picLocks noGrp="1" noChangeAspect="1"/>
          </p:cNvPicPr>
          <p:nvPr>
            <p:ph idx="1"/>
          </p:nvPr>
        </p:nvPicPr>
        <p:blipFill>
          <a:blip r:embed="rId2"/>
          <a:stretch>
            <a:fillRect/>
          </a:stretch>
        </p:blipFill>
        <p:spPr>
          <a:xfrm>
            <a:off x="6188841" y="-1"/>
            <a:ext cx="4876723" cy="6843359"/>
          </a:xfrm>
          <a:prstGeom prst="rect">
            <a:avLst/>
          </a:prstGeom>
        </p:spPr>
      </p:pic>
    </p:spTree>
    <p:extLst>
      <p:ext uri="{BB962C8B-B14F-4D97-AF65-F5344CB8AC3E}">
        <p14:creationId xmlns:p14="http://schemas.microsoft.com/office/powerpoint/2010/main" val="541379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Let’s do some Practice</a:t>
            </a:r>
            <a:endParaRPr lang="en-CA" dirty="0"/>
          </a:p>
        </p:txBody>
      </p:sp>
      <p:pic>
        <p:nvPicPr>
          <p:cNvPr id="7" name="Content Placeholder 6"/>
          <p:cNvPicPr>
            <a:picLocks noGrp="1" noChangeAspect="1"/>
          </p:cNvPicPr>
          <p:nvPr>
            <p:ph idx="1"/>
          </p:nvPr>
        </p:nvPicPr>
        <p:blipFill>
          <a:blip r:embed="rId3"/>
          <a:stretch>
            <a:fillRect/>
          </a:stretch>
        </p:blipFill>
        <p:spPr>
          <a:xfrm>
            <a:off x="0" y="1380965"/>
            <a:ext cx="4008120" cy="5423575"/>
          </a:xfrm>
          <a:prstGeom prst="rect">
            <a:avLst/>
          </a:prstGeom>
        </p:spPr>
      </p:pic>
      <p:pic>
        <p:nvPicPr>
          <p:cNvPr id="8" name="Picture 7"/>
          <p:cNvPicPr>
            <a:picLocks noChangeAspect="1"/>
          </p:cNvPicPr>
          <p:nvPr/>
        </p:nvPicPr>
        <p:blipFill>
          <a:blip r:embed="rId4"/>
          <a:stretch>
            <a:fillRect/>
          </a:stretch>
        </p:blipFill>
        <p:spPr>
          <a:xfrm>
            <a:off x="4008120" y="1988502"/>
            <a:ext cx="5919788" cy="4208500"/>
          </a:xfrm>
          <a:prstGeom prst="rect">
            <a:avLst/>
          </a:prstGeom>
        </p:spPr>
      </p:pic>
      <p:pic>
        <p:nvPicPr>
          <p:cNvPr id="9" name="Picture 8"/>
          <p:cNvPicPr>
            <a:picLocks noChangeAspect="1"/>
          </p:cNvPicPr>
          <p:nvPr/>
        </p:nvPicPr>
        <p:blipFill>
          <a:blip r:embed="rId5"/>
          <a:stretch>
            <a:fillRect/>
          </a:stretch>
        </p:blipFill>
        <p:spPr>
          <a:xfrm>
            <a:off x="9410520" y="2649500"/>
            <a:ext cx="2781480" cy="4208500"/>
          </a:xfrm>
          <a:prstGeom prst="rect">
            <a:avLst/>
          </a:prstGeom>
        </p:spPr>
      </p:pic>
    </p:spTree>
    <p:extLst>
      <p:ext uri="{BB962C8B-B14F-4D97-AF65-F5344CB8AC3E}">
        <p14:creationId xmlns:p14="http://schemas.microsoft.com/office/powerpoint/2010/main" val="3667536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Let’s do some Practice</a:t>
            </a:r>
            <a:endParaRPr lang="en-CA" dirty="0"/>
          </a:p>
        </p:txBody>
      </p:sp>
      <p:pic>
        <p:nvPicPr>
          <p:cNvPr id="4" name="Content Placeholder 3"/>
          <p:cNvPicPr>
            <a:picLocks noGrp="1" noChangeAspect="1"/>
          </p:cNvPicPr>
          <p:nvPr>
            <p:ph idx="1"/>
          </p:nvPr>
        </p:nvPicPr>
        <p:blipFill>
          <a:blip r:embed="rId3"/>
          <a:stretch>
            <a:fillRect/>
          </a:stretch>
        </p:blipFill>
        <p:spPr>
          <a:xfrm>
            <a:off x="838200" y="1393348"/>
            <a:ext cx="4145280" cy="5438843"/>
          </a:xfrm>
          <a:prstGeom prst="rect">
            <a:avLst/>
          </a:prstGeom>
        </p:spPr>
      </p:pic>
      <p:pic>
        <p:nvPicPr>
          <p:cNvPr id="5" name="Picture 4"/>
          <p:cNvPicPr>
            <a:picLocks noChangeAspect="1"/>
          </p:cNvPicPr>
          <p:nvPr/>
        </p:nvPicPr>
        <p:blipFill>
          <a:blip r:embed="rId4"/>
          <a:stretch>
            <a:fillRect/>
          </a:stretch>
        </p:blipFill>
        <p:spPr>
          <a:xfrm>
            <a:off x="4983480" y="2718911"/>
            <a:ext cx="5381625" cy="3771900"/>
          </a:xfrm>
          <a:prstGeom prst="rect">
            <a:avLst/>
          </a:prstGeom>
        </p:spPr>
      </p:pic>
      <p:pic>
        <p:nvPicPr>
          <p:cNvPr id="6" name="Picture 5"/>
          <p:cNvPicPr>
            <a:picLocks noChangeAspect="1"/>
          </p:cNvPicPr>
          <p:nvPr/>
        </p:nvPicPr>
        <p:blipFill>
          <a:blip r:embed="rId5"/>
          <a:stretch>
            <a:fillRect/>
          </a:stretch>
        </p:blipFill>
        <p:spPr>
          <a:xfrm>
            <a:off x="10266045" y="3114114"/>
            <a:ext cx="1826895" cy="2981493"/>
          </a:xfrm>
          <a:prstGeom prst="rect">
            <a:avLst/>
          </a:prstGeom>
        </p:spPr>
      </p:pic>
    </p:spTree>
    <p:extLst>
      <p:ext uri="{BB962C8B-B14F-4D97-AF65-F5344CB8AC3E}">
        <p14:creationId xmlns:p14="http://schemas.microsoft.com/office/powerpoint/2010/main" val="621111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Let’s do some Practice</a:t>
            </a:r>
            <a:endParaRPr lang="en-CA" dirty="0"/>
          </a:p>
        </p:txBody>
      </p:sp>
      <p:pic>
        <p:nvPicPr>
          <p:cNvPr id="4" name="Content Placeholder 3"/>
          <p:cNvPicPr>
            <a:picLocks noGrp="1" noChangeAspect="1"/>
          </p:cNvPicPr>
          <p:nvPr>
            <p:ph idx="1"/>
          </p:nvPr>
        </p:nvPicPr>
        <p:blipFill>
          <a:blip r:embed="rId3"/>
          <a:stretch>
            <a:fillRect/>
          </a:stretch>
        </p:blipFill>
        <p:spPr>
          <a:xfrm>
            <a:off x="838200" y="1480978"/>
            <a:ext cx="3985260" cy="5286569"/>
          </a:xfrm>
          <a:prstGeom prst="rect">
            <a:avLst/>
          </a:prstGeom>
        </p:spPr>
      </p:pic>
      <p:pic>
        <p:nvPicPr>
          <p:cNvPr id="5" name="Picture 4"/>
          <p:cNvPicPr>
            <a:picLocks noChangeAspect="1"/>
          </p:cNvPicPr>
          <p:nvPr/>
        </p:nvPicPr>
        <p:blipFill>
          <a:blip r:embed="rId4"/>
          <a:stretch>
            <a:fillRect/>
          </a:stretch>
        </p:blipFill>
        <p:spPr>
          <a:xfrm>
            <a:off x="4648200" y="2806541"/>
            <a:ext cx="5181600" cy="3705225"/>
          </a:xfrm>
          <a:prstGeom prst="rect">
            <a:avLst/>
          </a:prstGeom>
        </p:spPr>
      </p:pic>
      <p:pic>
        <p:nvPicPr>
          <p:cNvPr id="6" name="Picture 5"/>
          <p:cNvPicPr>
            <a:picLocks noChangeAspect="1"/>
          </p:cNvPicPr>
          <p:nvPr/>
        </p:nvPicPr>
        <p:blipFill>
          <a:blip r:embed="rId5"/>
          <a:stretch>
            <a:fillRect/>
          </a:stretch>
        </p:blipFill>
        <p:spPr>
          <a:xfrm>
            <a:off x="9829800" y="3299653"/>
            <a:ext cx="2037402" cy="3340004"/>
          </a:xfrm>
          <a:prstGeom prst="rect">
            <a:avLst/>
          </a:prstGeom>
        </p:spPr>
      </p:pic>
    </p:spTree>
    <p:extLst>
      <p:ext uri="{BB962C8B-B14F-4D97-AF65-F5344CB8AC3E}">
        <p14:creationId xmlns:p14="http://schemas.microsoft.com/office/powerpoint/2010/main" val="3784317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Let’s do some Practice</a:t>
            </a:r>
            <a:endParaRPr lang="en-CA" dirty="0"/>
          </a:p>
        </p:txBody>
      </p:sp>
      <p:pic>
        <p:nvPicPr>
          <p:cNvPr id="4" name="Content Placeholder 3"/>
          <p:cNvPicPr>
            <a:picLocks noGrp="1" noChangeAspect="1"/>
          </p:cNvPicPr>
          <p:nvPr>
            <p:ph idx="1"/>
          </p:nvPr>
        </p:nvPicPr>
        <p:blipFill>
          <a:blip r:embed="rId3"/>
          <a:stretch>
            <a:fillRect/>
          </a:stretch>
        </p:blipFill>
        <p:spPr>
          <a:xfrm>
            <a:off x="838200" y="1396206"/>
            <a:ext cx="4145280" cy="5343745"/>
          </a:xfrm>
          <a:prstGeom prst="rect">
            <a:avLst/>
          </a:prstGeom>
        </p:spPr>
      </p:pic>
      <p:pic>
        <p:nvPicPr>
          <p:cNvPr id="5" name="Picture 4"/>
          <p:cNvPicPr>
            <a:picLocks noChangeAspect="1"/>
          </p:cNvPicPr>
          <p:nvPr/>
        </p:nvPicPr>
        <p:blipFill>
          <a:blip r:embed="rId4"/>
          <a:stretch>
            <a:fillRect/>
          </a:stretch>
        </p:blipFill>
        <p:spPr>
          <a:xfrm>
            <a:off x="4773930" y="2721769"/>
            <a:ext cx="5295900" cy="3810000"/>
          </a:xfrm>
          <a:prstGeom prst="rect">
            <a:avLst/>
          </a:prstGeom>
        </p:spPr>
      </p:pic>
      <p:pic>
        <p:nvPicPr>
          <p:cNvPr id="6" name="Picture 5"/>
          <p:cNvPicPr>
            <a:picLocks noChangeAspect="1"/>
          </p:cNvPicPr>
          <p:nvPr/>
        </p:nvPicPr>
        <p:blipFill>
          <a:blip r:embed="rId5"/>
          <a:stretch>
            <a:fillRect/>
          </a:stretch>
        </p:blipFill>
        <p:spPr>
          <a:xfrm>
            <a:off x="10069830" y="3383279"/>
            <a:ext cx="2075789" cy="2902729"/>
          </a:xfrm>
          <a:prstGeom prst="rect">
            <a:avLst/>
          </a:prstGeom>
        </p:spPr>
      </p:pic>
    </p:spTree>
    <p:extLst>
      <p:ext uri="{BB962C8B-B14F-4D97-AF65-F5344CB8AC3E}">
        <p14:creationId xmlns:p14="http://schemas.microsoft.com/office/powerpoint/2010/main" val="12064261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228</Words>
  <Application>Microsoft Office PowerPoint</Application>
  <PresentationFormat>Custom</PresentationFormat>
  <Paragraphs>14</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Overcoming Errors</vt:lpstr>
      <vt:lpstr>Multiple Errors??</vt:lpstr>
      <vt:lpstr>Let’s do some Practice</vt:lpstr>
      <vt:lpstr>Let’s do some Practice</vt:lpstr>
      <vt:lpstr>Let’s do some Practice</vt:lpstr>
      <vt:lpstr>Let’s do some Practice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Overcoming Errors</dc:title>
  <dc:creator>James Wood</dc:creator>
  <cp:lastModifiedBy>Brian</cp:lastModifiedBy>
  <cp:revision>5</cp:revision>
  <dcterms:created xsi:type="dcterms:W3CDTF">2015-05-19T12:42:48Z</dcterms:created>
  <dcterms:modified xsi:type="dcterms:W3CDTF">2017-05-03T12:53:39Z</dcterms:modified>
</cp:coreProperties>
</file>