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entury Schoolbook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Schoolbook"/>
              </a:defRPr>
            </a:lvl1pPr>
          </a:lstStyle>
          <a:p>
            <a:fld id="{25741A49-EBA8-4EE4-9298-90846AC3EAC0}" type="datetimeFigureOut">
              <a:rPr lang="en-US"/>
              <a:pPr/>
              <a:t>1/11/2017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entury Schoolbook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entury Schoolbook"/>
              </a:defRPr>
            </a:lvl1pPr>
          </a:lstStyle>
          <a:p>
            <a:fld id="{EEBA1661-FF00-4701-A56B-A30439671F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79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069CA-FB82-45AA-95D1-6360661E20AC}" type="datetimeFigureOut">
              <a:rPr lang="en-CA"/>
              <a:pPr>
                <a:defRPr/>
              </a:pPr>
              <a:t>2017-01-11</a:t>
            </a:fld>
            <a:endParaRPr lang="en-CA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D355C-4516-4C9C-BE84-2D939BA9337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76533-AC0F-495E-9625-6263DA75D69A}" type="datetimeFigureOut">
              <a:rPr lang="en-CA"/>
              <a:pPr>
                <a:defRPr/>
              </a:pPr>
              <a:t>2017-01-11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A0B69-4A56-4350-B541-6AC18609142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602E2-1C89-4EB9-A6EB-4D3668642C14}" type="datetimeFigureOut">
              <a:rPr lang="en-CA"/>
              <a:pPr>
                <a:defRPr/>
              </a:pPr>
              <a:t>2017-01-11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D1EA4-F6E1-490E-9257-315785D15C9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F4DFA02-DCB3-4F07-88A1-721CCDA5FB4B}" type="datetimeFigureOut">
              <a:rPr lang="en-CA"/>
              <a:pPr>
                <a:defRPr/>
              </a:pPr>
              <a:t>2017-01-11</a:t>
            </a:fld>
            <a:endParaRPr lang="en-CA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351DFD-02CB-48A3-AAE0-470A830B80F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0C452-FDCD-4B13-A213-BD48DE61AC8B}" type="datetimeFigureOut">
              <a:rPr lang="en-CA"/>
              <a:pPr>
                <a:defRPr/>
              </a:pPr>
              <a:t>2017-01-11</a:t>
            </a:fld>
            <a:endParaRPr lang="en-CA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25D56-B31D-492B-8873-3C15401DE25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E1EA8-4F1F-4896-9E7C-73C9498426C0}" type="datetimeFigureOut">
              <a:rPr lang="en-CA"/>
              <a:pPr>
                <a:defRPr/>
              </a:pPr>
              <a:t>2017-01-11</a:t>
            </a:fld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2816B-F4A8-4346-8F8D-6176E6A745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A17E2-178F-4245-915A-444DC9AB613E}" type="datetimeFigureOut">
              <a:rPr lang="en-CA"/>
              <a:pPr>
                <a:defRPr/>
              </a:pPr>
              <a:t>2017-01-11</a:t>
            </a:fld>
            <a:endParaRPr lang="en-CA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2794A-E37C-47F9-8696-0FE4719B2D4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76B6B25-B7DE-4415-A810-1B4C602EE912}" type="datetimeFigureOut">
              <a:rPr lang="en-CA"/>
              <a:pPr>
                <a:defRPr/>
              </a:pPr>
              <a:t>2017-01-11</a:t>
            </a:fld>
            <a:endParaRPr lang="en-CA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84DE33-120D-479E-B38C-50E6F4F5E58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E54F8-C72B-4469-BDD3-D21C2CEEC098}" type="datetimeFigureOut">
              <a:rPr lang="en-CA"/>
              <a:pPr>
                <a:defRPr/>
              </a:pPr>
              <a:t>2017-01-11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C56CB-6963-44E8-A782-A18E4E615B3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53F48E5-54F5-4858-965A-03EA3B80B9CA}" type="datetimeFigureOut">
              <a:rPr lang="en-CA"/>
              <a:pPr>
                <a:defRPr/>
              </a:pPr>
              <a:t>2017-01-11</a:t>
            </a:fld>
            <a:endParaRPr lang="en-CA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DB237B6-3E17-4640-989B-4F572D66EE0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D3862B-1CD9-4673-AA18-2642F3339947}" type="datetimeFigureOut">
              <a:rPr lang="en-CA"/>
              <a:pPr>
                <a:defRPr/>
              </a:pPr>
              <a:t>2017-01-11</a:t>
            </a:fld>
            <a:endParaRPr lang="en-CA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8C0CFF-02B6-41DD-BB78-3D2DE738CB6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B931A7-CAC7-4C6C-B59C-48946B279B98}" type="datetimeFigureOut">
              <a:rPr lang="en-CA"/>
              <a:pPr>
                <a:defRPr/>
              </a:pPr>
              <a:t>2017-01-11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593143-64E5-4DA9-83DD-D43B134775D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02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CHV20- How do citizens select their government?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057400" y="6477000"/>
            <a:ext cx="28956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800" dirty="0" smtClean="0"/>
              <a:t>Ms Levy Mother </a:t>
            </a:r>
            <a:r>
              <a:rPr lang="en-CA" sz="800" dirty="0" err="1" smtClean="0"/>
              <a:t>Teressa</a:t>
            </a:r>
            <a:r>
              <a:rPr lang="en-CA" sz="800" dirty="0" smtClean="0"/>
              <a:t> Catholic High School</a:t>
            </a:r>
            <a:endParaRPr lang="en-CA" sz="8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133600" y="5867400"/>
            <a:ext cx="2133600" cy="507522"/>
          </a:xfrm>
        </p:spPr>
        <p:txBody>
          <a:bodyPr>
            <a:normAutofit/>
          </a:bodyPr>
          <a:lstStyle/>
          <a:p>
            <a:pPr algn="l"/>
            <a:r>
              <a:rPr lang="en-CA" sz="2400" b="1" dirty="0" smtClean="0">
                <a:latin typeface="Bradley Hand ITC" pitchFamily="66" charset="0"/>
              </a:rPr>
              <a:t>Mr. </a:t>
            </a:r>
            <a:r>
              <a:rPr lang="en-CA" sz="2400" b="1" dirty="0" err="1" smtClean="0">
                <a:latin typeface="Bradley Hand ITC" pitchFamily="66" charset="0"/>
              </a:rPr>
              <a:t>Townley</a:t>
            </a:r>
            <a:endParaRPr lang="en-CA" sz="2400" b="1" dirty="0" smtClean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A little bit of history...</a:t>
            </a:r>
            <a:endParaRPr lang="en-CA" dirty="0"/>
          </a:p>
        </p:txBody>
      </p:sp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CA" smtClean="0"/>
              <a:t>Canadians typically </a:t>
            </a:r>
            <a:r>
              <a:rPr lang="en-CA" b="1" smtClean="0"/>
              <a:t>vote</a:t>
            </a:r>
            <a:r>
              <a:rPr lang="en-CA" smtClean="0"/>
              <a:t> for individuals representing a political party</a:t>
            </a:r>
          </a:p>
          <a:p>
            <a:r>
              <a:rPr lang="en-CA" smtClean="0"/>
              <a:t>Political parties were formed when people </a:t>
            </a:r>
            <a:r>
              <a:rPr lang="en-CA" b="1" smtClean="0"/>
              <a:t>started sharing similar ideas</a:t>
            </a:r>
            <a:r>
              <a:rPr lang="en-CA" smtClean="0"/>
              <a:t> joined together</a:t>
            </a:r>
          </a:p>
          <a:p>
            <a:r>
              <a:rPr lang="en-CA" smtClean="0"/>
              <a:t>If enough party members were elected, the party could form a government and introduce the member’s ideas to the country</a:t>
            </a:r>
          </a:p>
          <a:p>
            <a:r>
              <a:rPr lang="en-CA" smtClean="0"/>
              <a:t>Canada has two long established parties: the </a:t>
            </a:r>
            <a:r>
              <a:rPr lang="en-CA" b="1" u="sng" smtClean="0"/>
              <a:t>Liberals</a:t>
            </a:r>
            <a:r>
              <a:rPr lang="en-CA" smtClean="0"/>
              <a:t> and </a:t>
            </a:r>
            <a:r>
              <a:rPr lang="en-CA" b="1" u="sng" smtClean="0"/>
              <a:t>Conservatives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History cont’d</a:t>
            </a:r>
            <a:endParaRPr lang="en-CA" dirty="0"/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CA" smtClean="0"/>
              <a:t>The </a:t>
            </a:r>
            <a:r>
              <a:rPr lang="en-CA" b="1" smtClean="0"/>
              <a:t>New Democratic Party </a:t>
            </a:r>
            <a:r>
              <a:rPr lang="en-CA" smtClean="0"/>
              <a:t>(NDP) which evolved from the Cooperative Commonwealth Federation  (CCF) was created in </a:t>
            </a:r>
            <a:r>
              <a:rPr lang="en-CA" b="1" smtClean="0"/>
              <a:t>1960</a:t>
            </a:r>
            <a:r>
              <a:rPr lang="en-CA" smtClean="0"/>
              <a:t>.</a:t>
            </a:r>
          </a:p>
          <a:p>
            <a:r>
              <a:rPr lang="en-CA" smtClean="0"/>
              <a:t>The </a:t>
            </a:r>
            <a:r>
              <a:rPr lang="en-CA" b="1" smtClean="0"/>
              <a:t>Green Party </a:t>
            </a:r>
            <a:r>
              <a:rPr lang="en-CA" smtClean="0"/>
              <a:t>was founded in </a:t>
            </a:r>
            <a:r>
              <a:rPr lang="en-CA" b="1" smtClean="0"/>
              <a:t>1983</a:t>
            </a:r>
            <a:r>
              <a:rPr lang="en-CA" smtClean="0"/>
              <a:t> with a platform that emphasized environmental issues.</a:t>
            </a:r>
          </a:p>
          <a:p>
            <a:r>
              <a:rPr lang="en-CA" smtClean="0"/>
              <a:t>The </a:t>
            </a:r>
            <a:r>
              <a:rPr lang="en-CA" b="1" smtClean="0"/>
              <a:t>Bloc Quebecois </a:t>
            </a:r>
            <a:r>
              <a:rPr lang="en-CA" smtClean="0"/>
              <a:t>was created in </a:t>
            </a:r>
            <a:r>
              <a:rPr lang="en-CA" b="1" smtClean="0"/>
              <a:t>1991</a:t>
            </a:r>
            <a:r>
              <a:rPr lang="en-CA" smtClean="0"/>
              <a:t> and only has candidates in Quebec. This party wants Quebec to separate from the Canadian Federal system.</a:t>
            </a:r>
          </a:p>
          <a:p>
            <a:r>
              <a:rPr lang="en-CA" smtClean="0"/>
              <a:t>The # and names of parties change from time to time and new parties can be created.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Political parties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CA" dirty="0" smtClean="0"/>
              <a:t>Each party has a different </a:t>
            </a:r>
            <a:r>
              <a:rPr lang="en-CA" b="1" dirty="0" smtClean="0"/>
              <a:t>“platform”, </a:t>
            </a:r>
            <a:r>
              <a:rPr lang="en-CA" dirty="0" smtClean="0"/>
              <a:t>or package of ideas and policies that hope it will attract voter support.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CA" dirty="0" smtClean="0"/>
              <a:t>The </a:t>
            </a:r>
            <a:r>
              <a:rPr lang="en-CA" b="1" dirty="0" smtClean="0"/>
              <a:t>“planks” </a:t>
            </a:r>
            <a:r>
              <a:rPr lang="en-CA" dirty="0" smtClean="0"/>
              <a:t>of a party’s platform state the party’s position on key issues such as: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Economy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Health care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Foreign policy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Unemployment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CA" dirty="0" smtClean="0"/>
              <a:t>The environment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CA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CA" dirty="0" smtClean="0"/>
              <a:t>Parties are usually associated with either the “right wing” or “left wing”  of the political spectrum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The political spectrum</a:t>
            </a:r>
            <a:endParaRPr lang="en-CA" dirty="0"/>
          </a:p>
        </p:txBody>
      </p:sp>
      <p:pic>
        <p:nvPicPr>
          <p:cNvPr id="17410" name="Picture 2" descr="http://mr-p-social11.wikispaces.com/file/view/Political-Spectrum_MM.gif/217918972/Political-Spectrum_M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81200"/>
            <a:ext cx="8153400" cy="349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left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267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0"/>
              </a:tblGrid>
              <a:tr h="572621">
                <a:tc>
                  <a:txBody>
                    <a:bodyPr/>
                    <a:lstStyle/>
                    <a:p>
                      <a:r>
                        <a:rPr lang="en-CA" dirty="0" smtClean="0"/>
                        <a:t>We should</a:t>
                      </a:r>
                      <a:r>
                        <a:rPr lang="en-CA" baseline="0" dirty="0" smtClean="0"/>
                        <a:t> change social conditions as quickly as possible</a:t>
                      </a:r>
                      <a:endParaRPr lang="en-CA" dirty="0"/>
                    </a:p>
                  </a:txBody>
                  <a:tcPr/>
                </a:tc>
              </a:tr>
              <a:tr h="572621">
                <a:tc>
                  <a:txBody>
                    <a:bodyPr/>
                    <a:lstStyle/>
                    <a:p>
                      <a:r>
                        <a:rPr lang="en-CA" dirty="0" smtClean="0"/>
                        <a:t>Society is not bound</a:t>
                      </a:r>
                      <a:r>
                        <a:rPr lang="en-CA" baseline="0" dirty="0" smtClean="0"/>
                        <a:t> by tradition</a:t>
                      </a:r>
                      <a:endParaRPr lang="en-CA" dirty="0"/>
                    </a:p>
                  </a:txBody>
                  <a:tcPr/>
                </a:tc>
              </a:tr>
              <a:tr h="988359">
                <a:tc>
                  <a:txBody>
                    <a:bodyPr/>
                    <a:lstStyle/>
                    <a:p>
                      <a:r>
                        <a:rPr lang="en-CA" dirty="0" smtClean="0"/>
                        <a:t>Government should take care of needy persons directly. It has a moral obligation</a:t>
                      </a:r>
                      <a:endParaRPr lang="en-CA" dirty="0"/>
                    </a:p>
                  </a:txBody>
                  <a:tcPr/>
                </a:tc>
              </a:tr>
              <a:tr h="572621">
                <a:tc>
                  <a:txBody>
                    <a:bodyPr/>
                    <a:lstStyle/>
                    <a:p>
                      <a:r>
                        <a:rPr lang="en-CA" dirty="0" smtClean="0"/>
                        <a:t>Everyone should have equality of condition</a:t>
                      </a:r>
                      <a:endParaRPr lang="en-CA" dirty="0"/>
                    </a:p>
                  </a:txBody>
                  <a:tcPr/>
                </a:tc>
              </a:tr>
              <a:tr h="572621">
                <a:tc>
                  <a:txBody>
                    <a:bodyPr/>
                    <a:lstStyle/>
                    <a:p>
                      <a:r>
                        <a:rPr lang="en-CA" dirty="0" smtClean="0"/>
                        <a:t>The rights of individuals have the highest priority</a:t>
                      </a:r>
                    </a:p>
                  </a:txBody>
                  <a:tcPr/>
                </a:tc>
              </a:tr>
              <a:tr h="988359">
                <a:tc>
                  <a:txBody>
                    <a:bodyPr/>
                    <a:lstStyle/>
                    <a:p>
                      <a:r>
                        <a:rPr lang="en-CA" dirty="0" smtClean="0"/>
                        <a:t>Key industries,</a:t>
                      </a:r>
                      <a:r>
                        <a:rPr lang="en-CA" baseline="0" dirty="0" smtClean="0"/>
                        <a:t> banks, transportation, facilities and natural resources should be owned by the government</a:t>
                      </a:r>
                      <a:endParaRPr lang="en-CA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CENTRE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7724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0"/>
              </a:tblGrid>
              <a:tr h="852367">
                <a:tc>
                  <a:txBody>
                    <a:bodyPr/>
                    <a:lstStyle/>
                    <a:p>
                      <a:r>
                        <a:rPr lang="en-CA" dirty="0" smtClean="0"/>
                        <a:t>Change</a:t>
                      </a:r>
                      <a:r>
                        <a:rPr lang="en-CA" baseline="0" dirty="0" smtClean="0"/>
                        <a:t> of social conditions should take place, but at a cautious rate</a:t>
                      </a:r>
                      <a:endParaRPr lang="en-CA" dirty="0"/>
                    </a:p>
                  </a:txBody>
                  <a:tcPr/>
                </a:tc>
              </a:tr>
              <a:tr h="852367">
                <a:tc>
                  <a:txBody>
                    <a:bodyPr/>
                    <a:lstStyle/>
                    <a:p>
                      <a:r>
                        <a:rPr lang="en-CA" dirty="0" smtClean="0"/>
                        <a:t>Tradition is important</a:t>
                      </a:r>
                      <a:r>
                        <a:rPr lang="en-CA" baseline="0" dirty="0" smtClean="0"/>
                        <a:t>, but change must be accepted if it is the will of the majority</a:t>
                      </a:r>
                      <a:endParaRPr lang="en-CA" dirty="0"/>
                    </a:p>
                  </a:txBody>
                  <a:tcPr/>
                </a:tc>
              </a:tr>
              <a:tr h="493833">
                <a:tc>
                  <a:txBody>
                    <a:bodyPr/>
                    <a:lstStyle/>
                    <a:p>
                      <a:r>
                        <a:rPr lang="en-CA" dirty="0" smtClean="0"/>
                        <a:t>There are many different approaches to caring for the needy</a:t>
                      </a:r>
                      <a:endParaRPr lang="en-CA" dirty="0"/>
                    </a:p>
                  </a:txBody>
                  <a:tcPr/>
                </a:tc>
              </a:tr>
              <a:tr h="493833">
                <a:tc>
                  <a:txBody>
                    <a:bodyPr/>
                    <a:lstStyle/>
                    <a:p>
                      <a:r>
                        <a:rPr lang="en-CA" dirty="0" smtClean="0"/>
                        <a:t>Everyone should have equality of opportunity and condition</a:t>
                      </a:r>
                      <a:endParaRPr lang="en-CA" dirty="0"/>
                    </a:p>
                  </a:txBody>
                  <a:tcPr/>
                </a:tc>
              </a:tr>
              <a:tr h="493833">
                <a:tc>
                  <a:txBody>
                    <a:bodyPr/>
                    <a:lstStyle/>
                    <a:p>
                      <a:r>
                        <a:rPr lang="en-CA" dirty="0" smtClean="0"/>
                        <a:t>Law and order is important, but the rights of individuals come</a:t>
                      </a:r>
                      <a:r>
                        <a:rPr lang="en-CA" baseline="0" dirty="0" smtClean="0"/>
                        <a:t> first</a:t>
                      </a:r>
                      <a:endParaRPr lang="en-CA" dirty="0"/>
                    </a:p>
                  </a:txBody>
                  <a:tcPr/>
                </a:tc>
              </a:tr>
              <a:tr h="852367">
                <a:tc>
                  <a:txBody>
                    <a:bodyPr/>
                    <a:lstStyle/>
                    <a:p>
                      <a:r>
                        <a:rPr lang="en-CA" dirty="0" smtClean="0"/>
                        <a:t>Some form of government management</a:t>
                      </a:r>
                      <a:r>
                        <a:rPr lang="en-CA" baseline="0" dirty="0" smtClean="0"/>
                        <a:t> of the economy is necessary. It won’t look after itself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RIGHT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The</a:t>
                      </a:r>
                      <a:r>
                        <a:rPr lang="en-CA" baseline="0" dirty="0" smtClean="0"/>
                        <a:t> present system should be maintained. Change only when absolutely necessary and do it slowly and carefully, not suddenly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Traditions must</a:t>
                      </a:r>
                      <a:r>
                        <a:rPr lang="en-CA" baseline="0" dirty="0" smtClean="0"/>
                        <a:t> be respected. They provide society with stability and security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Government should not interfere</a:t>
                      </a:r>
                      <a:r>
                        <a:rPr lang="en-CA" baseline="0" dirty="0" smtClean="0"/>
                        <a:t> in the lives of individuals. It provides a helping hand, not a handout. Private charity and self-reliance are better.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Everyone</a:t>
                      </a:r>
                      <a:r>
                        <a:rPr lang="en-CA" baseline="0" dirty="0" smtClean="0"/>
                        <a:t> should have equality of opportunity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Law and order have the highest priority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Business and industry</a:t>
                      </a:r>
                      <a:r>
                        <a:rPr lang="en-CA" baseline="0" dirty="0" smtClean="0"/>
                        <a:t> should be kept in the hands of private individuals.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1510</TotalTime>
  <Words>459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CHV20- How do citizens select their government?</vt:lpstr>
      <vt:lpstr>A little bit of history...</vt:lpstr>
      <vt:lpstr>History cont’d</vt:lpstr>
      <vt:lpstr>Political parties</vt:lpstr>
      <vt:lpstr>The political spectrum</vt:lpstr>
      <vt:lpstr>left</vt:lpstr>
      <vt:lpstr>CENTRE</vt:lpstr>
      <vt:lpstr>RIGHT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CHV20- How do citizens select their government?</dc:title>
  <dc:creator>Erin</dc:creator>
  <cp:lastModifiedBy>Brian</cp:lastModifiedBy>
  <cp:revision>4</cp:revision>
  <dcterms:created xsi:type="dcterms:W3CDTF">2012-09-23T20:58:52Z</dcterms:created>
  <dcterms:modified xsi:type="dcterms:W3CDTF">2017-01-11T17:06:21Z</dcterms:modified>
</cp:coreProperties>
</file>