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5A27D3-E7EB-4B8F-9354-4437063538B8}" type="datetimeFigureOut">
              <a:rPr lang="en-CA" smtClean="0"/>
              <a:t>2017-11-14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5951A9-0A11-47BF-941D-5E62AA72ED40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The Venture Plan 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Mr. Singh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8281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Executive Summary </a:t>
            </a:r>
          </a:p>
          <a:p>
            <a:r>
              <a:rPr lang="en-CA" dirty="0" smtClean="0"/>
              <a:t>What makes your business good?</a:t>
            </a:r>
          </a:p>
          <a:p>
            <a:r>
              <a:rPr lang="en-CA" dirty="0" smtClean="0"/>
              <a:t>Include your </a:t>
            </a:r>
            <a:r>
              <a:rPr lang="en-CA" b="1" dirty="0" smtClean="0"/>
              <a:t>competitive advantage</a:t>
            </a:r>
          </a:p>
          <a:p>
            <a:r>
              <a:rPr lang="en-CA" dirty="0" smtClean="0"/>
              <a:t>What makes your business better than your competitors </a:t>
            </a:r>
          </a:p>
          <a:p>
            <a:r>
              <a:rPr lang="en-CA" dirty="0" smtClean="0"/>
              <a:t>Who are your competitors? </a:t>
            </a:r>
          </a:p>
          <a:p>
            <a:r>
              <a:rPr lang="en-CA" dirty="0" smtClean="0"/>
              <a:t>Explain the type of market chosen</a:t>
            </a:r>
          </a:p>
          <a:p>
            <a:r>
              <a:rPr lang="en-CA" dirty="0" smtClean="0"/>
              <a:t>Why is your plan going to be successful </a:t>
            </a:r>
          </a:p>
          <a:p>
            <a:r>
              <a:rPr lang="en-CA" dirty="0" smtClean="0"/>
              <a:t>Make predictions based on evidence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Sections of our 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254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3. Company Description</a:t>
            </a:r>
          </a:p>
          <a:p>
            <a:r>
              <a:rPr lang="en-CA" dirty="0" smtClean="0"/>
              <a:t>This is a subsection of executive summary </a:t>
            </a:r>
          </a:p>
          <a:p>
            <a:r>
              <a:rPr lang="en-CA" dirty="0" smtClean="0"/>
              <a:t>Describe your company’s visions and goals </a:t>
            </a:r>
          </a:p>
          <a:p>
            <a:pPr marL="109728" indent="0">
              <a:buNone/>
            </a:pPr>
            <a:endParaRPr lang="en-CA" dirty="0" smtClean="0"/>
          </a:p>
          <a:p>
            <a:pPr marL="109728" indent="0">
              <a:buNone/>
            </a:pPr>
            <a:r>
              <a:rPr lang="en-CA" b="1" dirty="0" smtClean="0"/>
              <a:t>4. Products &amp; Services </a:t>
            </a:r>
          </a:p>
          <a:p>
            <a:r>
              <a:rPr lang="en-CA" dirty="0" smtClean="0"/>
              <a:t>Describe the type of product or service you have in detail</a:t>
            </a:r>
          </a:p>
          <a:p>
            <a:r>
              <a:rPr lang="en-CA" dirty="0" smtClean="0"/>
              <a:t>You must explain to the reader what you’re product or service is and how it works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Sections of our 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661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5. Marketing Plan </a:t>
            </a:r>
          </a:p>
          <a:p>
            <a:r>
              <a:rPr lang="en-CA" dirty="0" smtClean="0"/>
              <a:t>How are you going to attract customers? </a:t>
            </a:r>
          </a:p>
          <a:p>
            <a:r>
              <a:rPr lang="en-CA" dirty="0" smtClean="0"/>
              <a:t>How are you going to market this product?</a:t>
            </a:r>
          </a:p>
          <a:p>
            <a:r>
              <a:rPr lang="en-CA" dirty="0" smtClean="0"/>
              <a:t>How are you going to promote this product?</a:t>
            </a:r>
          </a:p>
          <a:p>
            <a:r>
              <a:rPr lang="en-CA" dirty="0" smtClean="0"/>
              <a:t>Where are you going to sell this product?</a:t>
            </a:r>
          </a:p>
          <a:p>
            <a:endParaRPr lang="en-CA" b="1" dirty="0" smtClean="0"/>
          </a:p>
          <a:p>
            <a:r>
              <a:rPr lang="en-CA" b="1" dirty="0" smtClean="0"/>
              <a:t>6. Management &amp; Logistics </a:t>
            </a:r>
          </a:p>
          <a:p>
            <a:r>
              <a:rPr lang="en-CA" dirty="0" smtClean="0"/>
              <a:t>How is your company structured?</a:t>
            </a:r>
          </a:p>
          <a:p>
            <a:r>
              <a:rPr lang="en-CA" dirty="0" smtClean="0"/>
              <a:t>Who is responsible for what? </a:t>
            </a:r>
          </a:p>
          <a:p>
            <a:r>
              <a:rPr lang="en-CA" dirty="0" smtClean="0"/>
              <a:t>How do you run your company?</a:t>
            </a:r>
          </a:p>
          <a:p>
            <a:r>
              <a:rPr lang="en-CA" dirty="0" smtClean="0"/>
              <a:t>Day-to-day operation of the company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Sections of our 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229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7. Financial Plan </a:t>
            </a:r>
          </a:p>
          <a:p>
            <a:r>
              <a:rPr lang="en-CA" dirty="0" smtClean="0"/>
              <a:t>How much will it cost to start the venture?</a:t>
            </a:r>
          </a:p>
          <a:p>
            <a:r>
              <a:rPr lang="en-CA" dirty="0" smtClean="0"/>
              <a:t>How much will it cost to keep it going?</a:t>
            </a:r>
          </a:p>
          <a:p>
            <a:r>
              <a:rPr lang="en-CA" dirty="0" smtClean="0"/>
              <a:t>Expected costs and revenues for the venture</a:t>
            </a:r>
          </a:p>
          <a:p>
            <a:r>
              <a:rPr lang="en-CA" dirty="0" smtClean="0"/>
              <a:t>How much capital will be required and when it will be needed</a:t>
            </a:r>
          </a:p>
          <a:p>
            <a:r>
              <a:rPr lang="en-CA" dirty="0" smtClean="0"/>
              <a:t>Anything related to money for your business should be included in your financial plan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Sections of our 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245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3 Stages </a:t>
            </a:r>
          </a:p>
          <a:p>
            <a:r>
              <a:rPr lang="en-CA" dirty="0" smtClean="0"/>
              <a:t>Stage 1: Prestart up</a:t>
            </a:r>
          </a:p>
          <a:p>
            <a:r>
              <a:rPr lang="en-CA" dirty="0" smtClean="0"/>
              <a:t>Stage 2: Development </a:t>
            </a:r>
          </a:p>
          <a:p>
            <a:r>
              <a:rPr lang="en-CA" dirty="0" smtClean="0"/>
              <a:t>Stage 3: Growth, Comfort &amp; Turnaround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Life Cycle of a Business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187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/>
          <a:p>
            <a:r>
              <a:rPr lang="en-CA" dirty="0" smtClean="0"/>
              <a:t>Preparations for launching the business</a:t>
            </a:r>
          </a:p>
          <a:p>
            <a:r>
              <a:rPr lang="en-CA" dirty="0" smtClean="0"/>
              <a:t>Generate ideas, initiate research, identify and solve problems </a:t>
            </a:r>
          </a:p>
          <a:p>
            <a:r>
              <a:rPr lang="en-CA" dirty="0" smtClean="0"/>
              <a:t>You need to look at your resources and figure out how to allocate them</a:t>
            </a:r>
          </a:p>
          <a:p>
            <a:r>
              <a:rPr lang="en-CA" dirty="0" smtClean="0"/>
              <a:t>You begin to write your </a:t>
            </a:r>
            <a:r>
              <a:rPr lang="en-CA" b="1" dirty="0" smtClean="0"/>
              <a:t>business plan </a:t>
            </a:r>
            <a:r>
              <a:rPr lang="en-CA" dirty="0" err="1" smtClean="0"/>
              <a:t>a.k.a</a:t>
            </a:r>
            <a:r>
              <a:rPr lang="en-CA" dirty="0"/>
              <a:t> </a:t>
            </a:r>
            <a:r>
              <a:rPr lang="en-CA" b="1" dirty="0" smtClean="0"/>
              <a:t>venture plan </a:t>
            </a:r>
          </a:p>
          <a:p>
            <a:r>
              <a:rPr lang="en-CA" dirty="0" smtClean="0"/>
              <a:t>Start budgeting and a timeline </a:t>
            </a:r>
          </a:p>
          <a:p>
            <a:r>
              <a:rPr lang="en-CA" dirty="0" smtClean="0"/>
              <a:t>Consider the commitments you need to make and decide whether to take your idea to the next level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Prestart up Stage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02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By now your research, business plan, market testing and arrangements to get funds is complete </a:t>
            </a:r>
          </a:p>
          <a:p>
            <a:r>
              <a:rPr lang="en-CA" dirty="0" smtClean="0"/>
              <a:t>Your goal for this stage is to reach your </a:t>
            </a:r>
            <a:r>
              <a:rPr lang="en-CA" b="1" dirty="0" smtClean="0"/>
              <a:t>break-even point</a:t>
            </a:r>
            <a:r>
              <a:rPr lang="en-CA" dirty="0" smtClean="0"/>
              <a:t> – total monthly revenues = total monthly costs </a:t>
            </a:r>
          </a:p>
          <a:p>
            <a:r>
              <a:rPr lang="en-CA" dirty="0" smtClean="0"/>
              <a:t>What are monthly revenues and monthly costs? Discussed in class </a:t>
            </a:r>
          </a:p>
          <a:p>
            <a:r>
              <a:rPr lang="en-CA" dirty="0" smtClean="0"/>
              <a:t>One type of monthly cost is </a:t>
            </a:r>
            <a:r>
              <a:rPr lang="en-CA" b="1" dirty="0" smtClean="0"/>
              <a:t>fixed over head </a:t>
            </a:r>
            <a:r>
              <a:rPr lang="en-CA" dirty="0" smtClean="0"/>
              <a:t>– rent, telephone bills, etc.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Stage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54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Now we are past the break-even point and we’re making profit </a:t>
            </a:r>
          </a:p>
          <a:p>
            <a:r>
              <a:rPr lang="en-CA" dirty="0" smtClean="0"/>
              <a:t>Now we bring in more people, perhaps experts, to share the workload and help the business expand </a:t>
            </a:r>
          </a:p>
          <a:p>
            <a:r>
              <a:rPr lang="en-CA" dirty="0" smtClean="0"/>
              <a:t>We might add new products or services </a:t>
            </a:r>
          </a:p>
          <a:p>
            <a:r>
              <a:rPr lang="en-CA" dirty="0" smtClean="0"/>
              <a:t>We might add e-commerce or open another location </a:t>
            </a:r>
          </a:p>
          <a:p>
            <a:r>
              <a:rPr lang="en-CA" dirty="0" smtClean="0"/>
              <a:t>You might want to add a partner to the business or acquire more financing to grow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Growth Stage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104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824536"/>
          </a:xfrm>
        </p:spPr>
        <p:txBody>
          <a:bodyPr>
            <a:normAutofit/>
          </a:bodyPr>
          <a:lstStyle/>
          <a:p>
            <a:r>
              <a:rPr lang="en-CA" dirty="0" smtClean="0"/>
              <a:t>Now you’re company is still growing but slow (say 10% per year) </a:t>
            </a:r>
          </a:p>
          <a:p>
            <a:r>
              <a:rPr lang="en-CA" dirty="0" smtClean="0"/>
              <a:t>The company is making money and we’re comfortable with the income and enjoying our life </a:t>
            </a:r>
          </a:p>
          <a:p>
            <a:r>
              <a:rPr lang="en-CA" dirty="0" smtClean="0"/>
              <a:t>We have more </a:t>
            </a:r>
            <a:r>
              <a:rPr lang="en-CA" b="1" dirty="0" smtClean="0"/>
              <a:t>assets </a:t>
            </a:r>
            <a:r>
              <a:rPr lang="en-CA" dirty="0" smtClean="0"/>
              <a:t> than </a:t>
            </a:r>
            <a:r>
              <a:rPr lang="en-CA" b="1" dirty="0" smtClean="0"/>
              <a:t>liabilities</a:t>
            </a:r>
            <a:r>
              <a:rPr lang="en-CA" dirty="0" smtClean="0"/>
              <a:t> </a:t>
            </a:r>
          </a:p>
          <a:p>
            <a:r>
              <a:rPr lang="en-CA" dirty="0" smtClean="0"/>
              <a:t>We can’t get too comfortable at this stage, as it can be dangerous if we don’t adapt to changes for growth</a:t>
            </a:r>
          </a:p>
          <a:p>
            <a:r>
              <a:rPr lang="en-CA" dirty="0" smtClean="0"/>
              <a:t>Economy is always changing and we need to monitor it 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Comfort Stage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24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reach this stage, you’re business is in trouble </a:t>
            </a:r>
          </a:p>
          <a:p>
            <a:r>
              <a:rPr lang="en-CA" dirty="0" smtClean="0"/>
              <a:t>You are now losing money for more than 2 years and your competition is taking customers away </a:t>
            </a:r>
          </a:p>
          <a:p>
            <a:r>
              <a:rPr lang="en-CA" dirty="0" smtClean="0"/>
              <a:t>This is where you eliminate non-productive people, products and services </a:t>
            </a:r>
          </a:p>
          <a:p>
            <a:r>
              <a:rPr lang="en-CA" dirty="0" smtClean="0"/>
              <a:t>This is where people get layoffs happen </a:t>
            </a:r>
          </a:p>
          <a:p>
            <a:r>
              <a:rPr lang="en-CA" b="1" dirty="0" smtClean="0"/>
              <a:t>Liquidation </a:t>
            </a:r>
            <a:r>
              <a:rPr lang="en-CA" dirty="0" smtClean="0"/>
              <a:t>of some assets may be necessary to get cash. </a:t>
            </a:r>
            <a:endParaRPr lang="en-CA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Turnaround Stage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4837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is it? </a:t>
            </a:r>
          </a:p>
          <a:p>
            <a:r>
              <a:rPr lang="en-CA" dirty="0" smtClean="0"/>
              <a:t>A road map for a running venture – a written plan of what you want to accomplish </a:t>
            </a:r>
          </a:p>
          <a:p>
            <a:r>
              <a:rPr lang="en-CA" dirty="0" smtClean="0"/>
              <a:t>1. A mission statement – your vision, objectives </a:t>
            </a:r>
          </a:p>
          <a:p>
            <a:r>
              <a:rPr lang="en-CA" dirty="0" smtClean="0"/>
              <a:t>2. Your market research </a:t>
            </a:r>
          </a:p>
          <a:p>
            <a:r>
              <a:rPr lang="en-CA" dirty="0" smtClean="0"/>
              <a:t>3. List of financials </a:t>
            </a:r>
          </a:p>
          <a:p>
            <a:r>
              <a:rPr lang="en-CA" dirty="0" smtClean="0"/>
              <a:t>4. Operations – how will the business run </a:t>
            </a:r>
          </a:p>
          <a:p>
            <a:r>
              <a:rPr lang="en-CA" dirty="0" smtClean="0"/>
              <a:t>5. Plan for raising money to start the business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8483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</a:t>
            </a:r>
            <a:r>
              <a:rPr lang="en-CA" b="1" dirty="0" smtClean="0"/>
              <a:t>Title Page </a:t>
            </a:r>
          </a:p>
          <a:p>
            <a:r>
              <a:rPr lang="en-CA" dirty="0" smtClean="0"/>
              <a:t>Title of our plan </a:t>
            </a:r>
          </a:p>
          <a:p>
            <a:r>
              <a:rPr lang="en-CA" dirty="0" smtClean="0"/>
              <a:t>2. </a:t>
            </a:r>
            <a:r>
              <a:rPr lang="en-CA" b="1" dirty="0" smtClean="0"/>
              <a:t>Executive Summary </a:t>
            </a:r>
          </a:p>
          <a:p>
            <a:r>
              <a:rPr lang="en-CA" dirty="0" smtClean="0"/>
              <a:t>One or two page summary of the most important points in your plan </a:t>
            </a:r>
          </a:p>
          <a:p>
            <a:r>
              <a:rPr lang="en-CA" dirty="0" smtClean="0"/>
              <a:t>Introduce your business </a:t>
            </a:r>
          </a:p>
          <a:p>
            <a:r>
              <a:rPr lang="en-CA" dirty="0" smtClean="0"/>
              <a:t>Capture the attention of the reader</a:t>
            </a:r>
          </a:p>
          <a:p>
            <a:r>
              <a:rPr lang="en-CA" dirty="0" smtClean="0"/>
              <a:t>Normally includes a mission statement followed by a description of your business </a:t>
            </a:r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Sections of our Venture Plan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555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704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The Venture Plan </vt:lpstr>
      <vt:lpstr>Life Cycle of a Business </vt:lpstr>
      <vt:lpstr>Prestart up Stage </vt:lpstr>
      <vt:lpstr>Development Stage </vt:lpstr>
      <vt:lpstr>Growth Stage </vt:lpstr>
      <vt:lpstr>Comfort Stage </vt:lpstr>
      <vt:lpstr>Turnaround Stage </vt:lpstr>
      <vt:lpstr>Venture Plan </vt:lpstr>
      <vt:lpstr>Sections of our Venture Plan </vt:lpstr>
      <vt:lpstr>Sections of our Venture Plan </vt:lpstr>
      <vt:lpstr>Sections of our Venture Plan </vt:lpstr>
      <vt:lpstr>Sections of our Venture Plan </vt:lpstr>
      <vt:lpstr>Sections of our Venture Plan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Venture Plan</dc:title>
  <dc:creator>Brian</dc:creator>
  <cp:lastModifiedBy>Brian</cp:lastModifiedBy>
  <cp:revision>11</cp:revision>
  <dcterms:created xsi:type="dcterms:W3CDTF">2017-11-10T16:08:33Z</dcterms:created>
  <dcterms:modified xsi:type="dcterms:W3CDTF">2017-11-14T18:06:25Z</dcterms:modified>
</cp:coreProperties>
</file>