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91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0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5027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9742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2407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528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703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5294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504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956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02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259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12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045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49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01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4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B5CA0F1-C131-4F7D-BB86-DAE0F0985E90}" type="datetimeFigureOut">
              <a:rPr lang="en-CA" smtClean="0"/>
              <a:t>2019-10-02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4C8B66D-E91F-4827-8442-E15370BD49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168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64261F-EB19-4D96-8F37-4102DF391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CA" sz="6000" dirty="0">
                <a:solidFill>
                  <a:schemeClr val="tx2"/>
                </a:solidFill>
              </a:rPr>
              <a:t>Types of 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1153DF-E6C6-46F3-98D6-EB165D488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Chapter 2 </a:t>
            </a:r>
          </a:p>
          <a:p>
            <a:r>
              <a:rPr lang="en-CA" dirty="0">
                <a:solidFill>
                  <a:schemeClr val="tx1">
                    <a:alpha val="80000"/>
                  </a:schemeClr>
                </a:solidFill>
              </a:rPr>
              <a:t>Mr. Singh </a:t>
            </a:r>
          </a:p>
        </p:txBody>
      </p:sp>
    </p:spTree>
    <p:extLst>
      <p:ext uri="{BB962C8B-B14F-4D97-AF65-F5344CB8AC3E}">
        <p14:creationId xmlns:p14="http://schemas.microsoft.com/office/powerpoint/2010/main" val="2819350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0BD1F-A47D-49D7-B7A6-59FA9EA0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77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Franchise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35B64-1477-489E-BED0-B0093718A930}"/>
              </a:ext>
            </a:extLst>
          </p:cNvPr>
          <p:cNvSpPr txBox="1"/>
          <p:nvPr/>
        </p:nvSpPr>
        <p:spPr>
          <a:xfrm>
            <a:off x="846772" y="1381760"/>
            <a:ext cx="93030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dirty="0"/>
              <a:t>Written contract between the franchise seller and buyer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dirty="0"/>
              <a:t>Franchisee is allowed to use the franchisor’s name, products, and packaging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dirty="0" err="1"/>
              <a:t>Eg.</a:t>
            </a:r>
            <a:r>
              <a:rPr lang="en-CA" sz="2600" dirty="0"/>
              <a:t> McDonalds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/>
              <a:t>For a fee, the franchisor provides support to the franchisee in the areas of financing, operations, human resources, marketing, advertising, quality control,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824666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0BD1F-A47D-49D7-B7A6-59FA9EA0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77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Advantages &amp; disadvantages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35B64-1477-489E-BED0-B0093718A930}"/>
              </a:ext>
            </a:extLst>
          </p:cNvPr>
          <p:cNvSpPr txBox="1"/>
          <p:nvPr/>
        </p:nvSpPr>
        <p:spPr>
          <a:xfrm>
            <a:off x="846772" y="1381760"/>
            <a:ext cx="922251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b="1" dirty="0"/>
              <a:t>Advantage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600" dirty="0"/>
              <a:t>You already have brand recognition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sz="2600" dirty="0"/>
              <a:t>You know there already is a market for your product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sz="2600" dirty="0"/>
              <a:t>Franchisees have personal ownership of their business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sz="2600" dirty="0"/>
              <a:t>Franchisor helps with training, management </a:t>
            </a:r>
          </a:p>
          <a:p>
            <a:r>
              <a:rPr lang="en-CA" altLang="en-US" sz="2600" b="1" dirty="0"/>
              <a:t>Disadvantage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Very expensive to buy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Have to pay an ongoing fee (or royalty) to the franchisor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Can only buy products from the franchisor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Have to follow certain rules and regulations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3616105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0BD1F-A47D-49D7-B7A6-59FA9EA0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77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Growth in Canadian business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35B64-1477-489E-BED0-B0093718A930}"/>
              </a:ext>
            </a:extLst>
          </p:cNvPr>
          <p:cNvSpPr txBox="1"/>
          <p:nvPr/>
        </p:nvSpPr>
        <p:spPr>
          <a:xfrm>
            <a:off x="846772" y="1381760"/>
            <a:ext cx="922251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b="1" dirty="0"/>
              <a:t>Changing Technology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sz="2600" dirty="0"/>
              <a:t>Over the last 150 years we’ve seen the creation of railways, automobiles, airplanes, motion pictures, computers and internet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sz="2600" b="1" dirty="0"/>
              <a:t>Technological Revolution</a:t>
            </a:r>
            <a:r>
              <a:rPr lang="en-CA" altLang="en-US" sz="2600" dirty="0"/>
              <a:t> – New technology has changed the way people do business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altLang="en-US" sz="2600" dirty="0"/>
              <a:t>How has it?</a:t>
            </a:r>
          </a:p>
          <a:p>
            <a:r>
              <a:rPr lang="en-CA" altLang="en-US" sz="2600" b="1" dirty="0"/>
              <a:t>Information 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Information can give you a competitive edge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Information technology such as laptops and cell phones give employees fast access to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How does Canada Post use Information Technology?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alt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2498437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0BD1F-A47D-49D7-B7A6-59FA9EA0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77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Growth in Canadian business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35B64-1477-489E-BED0-B0093718A930}"/>
              </a:ext>
            </a:extLst>
          </p:cNvPr>
          <p:cNvSpPr txBox="1"/>
          <p:nvPr/>
        </p:nvSpPr>
        <p:spPr>
          <a:xfrm>
            <a:off x="846772" y="1381760"/>
            <a:ext cx="922251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b="1" dirty="0"/>
              <a:t>Increased Globalization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Information age and communication technology have reduced the impact of the geographic barriers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Globalization is when economies have been integrated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Doing business internationally is the simple way to describe globalization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Globalization has increased competition for markets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Globalization has opened up customers and businesses to not just sell in their </a:t>
            </a:r>
            <a:r>
              <a:rPr lang="en-CA" altLang="en-US" sz="2600" b="1" dirty="0"/>
              <a:t>domestic market </a:t>
            </a:r>
            <a:r>
              <a:rPr lang="en-CA" altLang="en-US" sz="2600" dirty="0"/>
              <a:t>but international as well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427859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0BD1F-A47D-49D7-B7A6-59FA9EA0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77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Growth in Canadian business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35B64-1477-489E-BED0-B0093718A930}"/>
              </a:ext>
            </a:extLst>
          </p:cNvPr>
          <p:cNvSpPr txBox="1"/>
          <p:nvPr/>
        </p:nvSpPr>
        <p:spPr>
          <a:xfrm>
            <a:off x="846772" y="1381760"/>
            <a:ext cx="922251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b="1" dirty="0"/>
              <a:t>Growth of Small Business </a:t>
            </a:r>
          </a:p>
          <a:p>
            <a:endParaRPr lang="en-CA" sz="2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b="1" dirty="0"/>
              <a:t>Small business </a:t>
            </a:r>
            <a:r>
              <a:rPr lang="en-CA" altLang="en-US" sz="2600" dirty="0"/>
              <a:t>is independently operated (normally 1 or 2 people)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Not dominated in its field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Meets certain size limits in terms of employees and annual sales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Small businesses have less than 50 employees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Small businesses tend to develop a close relationship with their customers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Examples of Small businesses include: Dance Studio, Youth Sports, and………. Coach B Training!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3551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0BD1F-A47D-49D7-B7A6-59FA9EA0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77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Growth in Canadian business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35B64-1477-489E-BED0-B0093718A930}"/>
              </a:ext>
            </a:extLst>
          </p:cNvPr>
          <p:cNvSpPr txBox="1"/>
          <p:nvPr/>
        </p:nvSpPr>
        <p:spPr>
          <a:xfrm>
            <a:off x="846772" y="1381760"/>
            <a:ext cx="922251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b="1" dirty="0"/>
              <a:t>Home-based Small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/>
              <a:t>Home based businesses are considered the fastest form of small business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/>
              <a:t>Factors that help make home business possible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/>
              <a:t>Growth of information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/>
              <a:t>Growth of a service business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/>
              <a:t>Disappearance of many traditional jobs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/>
              <a:t>People wanting to be their own boss or to change their lifestyle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851214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0BD1F-A47D-49D7-B7A6-59FA9EA0C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772" y="0"/>
            <a:ext cx="8534400" cy="1507067"/>
          </a:xfrm>
        </p:spPr>
        <p:txBody>
          <a:bodyPr>
            <a:normAutofit/>
          </a:bodyPr>
          <a:lstStyle/>
          <a:p>
            <a:r>
              <a:rPr lang="en-CA" sz="4000" dirty="0">
                <a:solidFill>
                  <a:schemeClr val="tx2"/>
                </a:solidFill>
              </a:rPr>
              <a:t>Growth in Canadian business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535B64-1477-489E-BED0-B0093718A930}"/>
              </a:ext>
            </a:extLst>
          </p:cNvPr>
          <p:cNvSpPr txBox="1"/>
          <p:nvPr/>
        </p:nvSpPr>
        <p:spPr>
          <a:xfrm>
            <a:off x="846772" y="1381760"/>
            <a:ext cx="922251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b="1" dirty="0"/>
              <a:t>Growth of the service sector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Service sector has had the most significant growth in Canada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One reason for growth is that Canadians have more money and less time than they had 50 years ago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People are willing to pay others to care for their children, to prepare and serve their food, to do their accounts, or even to wrap presents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sz="2600" dirty="0"/>
              <a:t>Let’s talk about a successful service business that exists today that may not have existed 50 years ago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3442112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474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Slice</vt:lpstr>
      <vt:lpstr>Types of business</vt:lpstr>
      <vt:lpstr>Franchise </vt:lpstr>
      <vt:lpstr>Advantages &amp; disadvantages </vt:lpstr>
      <vt:lpstr>Growth in Canadian business</vt:lpstr>
      <vt:lpstr>Growth in Canadian business</vt:lpstr>
      <vt:lpstr>Growth in Canadian business</vt:lpstr>
      <vt:lpstr>Growth in Canadian business</vt:lpstr>
      <vt:lpstr>Growth in Canadian business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business</dc:title>
  <dc:creator>Brian Singh</dc:creator>
  <cp:lastModifiedBy>Brian Singh</cp:lastModifiedBy>
  <cp:revision>16</cp:revision>
  <dcterms:created xsi:type="dcterms:W3CDTF">2019-09-30T13:35:04Z</dcterms:created>
  <dcterms:modified xsi:type="dcterms:W3CDTF">2019-10-02T14:37:10Z</dcterms:modified>
</cp:coreProperties>
</file>